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4.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5.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6.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7.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41.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42.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43.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44.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50.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51.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52.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7"/>
  </p:notesMasterIdLst>
  <p:handoutMasterIdLst>
    <p:handoutMasterId r:id="rId78"/>
  </p:handoutMasterIdLst>
  <p:sldIdLst>
    <p:sldId id="445" r:id="rId3"/>
    <p:sldId id="284" r:id="rId4"/>
    <p:sldId id="260" r:id="rId5"/>
    <p:sldId id="319" r:id="rId6"/>
    <p:sldId id="405" r:id="rId7"/>
    <p:sldId id="323" r:id="rId8"/>
    <p:sldId id="321" r:id="rId9"/>
    <p:sldId id="322" r:id="rId10"/>
    <p:sldId id="324" r:id="rId11"/>
    <p:sldId id="256" r:id="rId12"/>
    <p:sldId id="279" r:id="rId13"/>
    <p:sldId id="280" r:id="rId14"/>
    <p:sldId id="360" r:id="rId15"/>
    <p:sldId id="450" r:id="rId16"/>
    <p:sldId id="446" r:id="rId17"/>
    <p:sldId id="381" r:id="rId18"/>
    <p:sldId id="406" r:id="rId19"/>
    <p:sldId id="436" r:id="rId20"/>
    <p:sldId id="432" r:id="rId21"/>
    <p:sldId id="433" r:id="rId22"/>
    <p:sldId id="434" r:id="rId23"/>
    <p:sldId id="435" r:id="rId24"/>
    <p:sldId id="288" r:id="rId25"/>
    <p:sldId id="437" r:id="rId26"/>
    <p:sldId id="438" r:id="rId27"/>
    <p:sldId id="439" r:id="rId28"/>
    <p:sldId id="440" r:id="rId29"/>
    <p:sldId id="441" r:id="rId30"/>
    <p:sldId id="442" r:id="rId31"/>
    <p:sldId id="443" r:id="rId32"/>
    <p:sldId id="444" r:id="rId33"/>
    <p:sldId id="447" r:id="rId34"/>
    <p:sldId id="449" r:id="rId35"/>
    <p:sldId id="384" r:id="rId36"/>
    <p:sldId id="292" r:id="rId37"/>
    <p:sldId id="387" r:id="rId38"/>
    <p:sldId id="388" r:id="rId39"/>
    <p:sldId id="389" r:id="rId40"/>
    <p:sldId id="390" r:id="rId41"/>
    <p:sldId id="295" r:id="rId42"/>
    <p:sldId id="386" r:id="rId43"/>
    <p:sldId id="371" r:id="rId44"/>
    <p:sldId id="391" r:id="rId45"/>
    <p:sldId id="296" r:id="rId46"/>
    <p:sldId id="394" r:id="rId47"/>
    <p:sldId id="396" r:id="rId48"/>
    <p:sldId id="397" r:id="rId49"/>
    <p:sldId id="393" r:id="rId50"/>
    <p:sldId id="409" r:id="rId51"/>
    <p:sldId id="451" r:id="rId52"/>
    <p:sldId id="385" r:id="rId53"/>
    <p:sldId id="339" r:id="rId54"/>
    <p:sldId id="340" r:id="rId55"/>
    <p:sldId id="352" r:id="rId56"/>
    <p:sldId id="401" r:id="rId57"/>
    <p:sldId id="330" r:id="rId58"/>
    <p:sldId id="423" r:id="rId59"/>
    <p:sldId id="374" r:id="rId60"/>
    <p:sldId id="411" r:id="rId61"/>
    <p:sldId id="448" r:id="rId62"/>
    <p:sldId id="424" r:id="rId63"/>
    <p:sldId id="425" r:id="rId64"/>
    <p:sldId id="426" r:id="rId65"/>
    <p:sldId id="427" r:id="rId66"/>
    <p:sldId id="428" r:id="rId67"/>
    <p:sldId id="429" r:id="rId68"/>
    <p:sldId id="430" r:id="rId69"/>
    <p:sldId id="412" r:id="rId70"/>
    <p:sldId id="377" r:id="rId71"/>
    <p:sldId id="335" r:id="rId72"/>
    <p:sldId id="327" r:id="rId73"/>
    <p:sldId id="334" r:id="rId74"/>
    <p:sldId id="268" r:id="rId75"/>
    <p:sldId id="373" r:id="rId7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04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8" autoAdjust="0"/>
    <p:restoredTop sz="76819" autoAdjust="0"/>
  </p:normalViewPr>
  <p:slideViewPr>
    <p:cSldViewPr snapToGrid="0">
      <p:cViewPr varScale="1">
        <p:scale>
          <a:sx n="72" d="100"/>
          <a:sy n="72" d="100"/>
        </p:scale>
        <p:origin x="60"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iagrams/_rels/data37.xml.rels><?xml version="1.0" encoding="UTF-8" standalone="yes"?>
<Relationships xmlns="http://schemas.openxmlformats.org/package/2006/relationships"><Relationship Id="rId1" Type="http://schemas.openxmlformats.org/officeDocument/2006/relationships/hyperlink" Target="https://www.ncbi.nlm.nih.gov/pubmed/18470738" TargetMode="External"/></Relationships>
</file>

<file path=ppt/diagrams/_rels/data41.xml.rels><?xml version="1.0" encoding="UTF-8" standalone="yes"?>
<Relationships xmlns="http://schemas.openxmlformats.org/package/2006/relationships"><Relationship Id="rId1" Type="http://schemas.openxmlformats.org/officeDocument/2006/relationships/hyperlink" Target="https://bluelinesupport-bls.org/library-resources/" TargetMode="External"/></Relationships>
</file>

<file path=ppt/diagrams/_rels/data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37.xml.rels><?xml version="1.0" encoding="UTF-8" standalone="yes"?>
<Relationships xmlns="http://schemas.openxmlformats.org/package/2006/relationships"><Relationship Id="rId1" Type="http://schemas.openxmlformats.org/officeDocument/2006/relationships/hyperlink" Target="https://www.ncbi.nlm.nih.gov/pubmed/18470738" TargetMode="External"/></Relationships>
</file>

<file path=ppt/diagrams/_rels/drawing41.xml.rels><?xml version="1.0" encoding="UTF-8" standalone="yes"?>
<Relationships xmlns="http://schemas.openxmlformats.org/package/2006/relationships"><Relationship Id="rId1" Type="http://schemas.openxmlformats.org/officeDocument/2006/relationships/hyperlink" Target="https://bluelinesupport-bls.org/library-resources/" TargetMode="External"/></Relationships>
</file>

<file path=ppt/diagrams/_rels/drawing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FD7817-B476-469D-8B30-0E8EA3B49C7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0223C2C-84A4-4074-9BCD-72566230F9F1}">
      <dgm:prSet custT="1"/>
      <dgm:spPr/>
      <dgm:t>
        <a:bodyPr/>
        <a:lstStyle/>
        <a:p>
          <a:r>
            <a:rPr lang="en-US" sz="2000" dirty="0"/>
            <a:t>Discusses relevant ethical issues related to peer support.</a:t>
          </a:r>
        </a:p>
      </dgm:t>
    </dgm:pt>
    <dgm:pt modelId="{A94B437A-D0F7-4421-9EE2-34AA805D379F}" type="parTrans" cxnId="{2ABD9324-28D1-4BE8-9982-3DE0E8906B95}">
      <dgm:prSet/>
      <dgm:spPr/>
      <dgm:t>
        <a:bodyPr/>
        <a:lstStyle/>
        <a:p>
          <a:endParaRPr lang="en-US"/>
        </a:p>
      </dgm:t>
    </dgm:pt>
    <dgm:pt modelId="{EADA9516-5921-4B32-A57D-D5E054226A2B}" type="sibTrans" cxnId="{2ABD9324-28D1-4BE8-9982-3DE0E8906B95}">
      <dgm:prSet/>
      <dgm:spPr/>
      <dgm:t>
        <a:bodyPr/>
        <a:lstStyle/>
        <a:p>
          <a:endParaRPr lang="en-US"/>
        </a:p>
      </dgm:t>
    </dgm:pt>
    <dgm:pt modelId="{0AAA9315-78AD-4A80-9B3D-4DA1A9C2FC5E}">
      <dgm:prSet custT="1"/>
      <dgm:spPr/>
      <dgm:t>
        <a:bodyPr/>
        <a:lstStyle/>
        <a:p>
          <a:r>
            <a:rPr lang="en-US" sz="2000" dirty="0"/>
            <a:t>Review the use of various interpersonal skills. </a:t>
          </a:r>
        </a:p>
      </dgm:t>
    </dgm:pt>
    <dgm:pt modelId="{21EBB4B8-239B-4418-BC0D-D9BF14314B30}" type="parTrans" cxnId="{0B22CE57-309C-4F53-B9C1-048C3462348F}">
      <dgm:prSet/>
      <dgm:spPr/>
      <dgm:t>
        <a:bodyPr/>
        <a:lstStyle/>
        <a:p>
          <a:endParaRPr lang="en-US"/>
        </a:p>
      </dgm:t>
    </dgm:pt>
    <dgm:pt modelId="{1EE7A6D8-5B26-477A-9E61-DFC8495F5E83}" type="sibTrans" cxnId="{0B22CE57-309C-4F53-B9C1-048C3462348F}">
      <dgm:prSet/>
      <dgm:spPr/>
      <dgm:t>
        <a:bodyPr/>
        <a:lstStyle/>
        <a:p>
          <a:endParaRPr lang="en-US"/>
        </a:p>
      </dgm:t>
    </dgm:pt>
    <dgm:pt modelId="{8C7CBCF0-5009-4BFA-A5F9-765EBA4A7BD7}">
      <dgm:prSet custT="1"/>
      <dgm:spPr/>
      <dgm:t>
        <a:bodyPr/>
        <a:lstStyle/>
        <a:p>
          <a:r>
            <a:rPr lang="en-US" sz="2000" dirty="0"/>
            <a:t>Discuss signs and symptoms of various problem areas troubled officers may present.</a:t>
          </a:r>
        </a:p>
      </dgm:t>
    </dgm:pt>
    <dgm:pt modelId="{91F88F1F-86E9-44A3-BD8C-1526FBB818EB}" type="parTrans" cxnId="{7E60889A-DE2A-4313-93B0-6B3C28AE7663}">
      <dgm:prSet/>
      <dgm:spPr/>
      <dgm:t>
        <a:bodyPr/>
        <a:lstStyle/>
        <a:p>
          <a:endParaRPr lang="en-US"/>
        </a:p>
      </dgm:t>
    </dgm:pt>
    <dgm:pt modelId="{3AFCAD8B-F400-4DDD-8FEF-90BDF481C6BE}" type="sibTrans" cxnId="{7E60889A-DE2A-4313-93B0-6B3C28AE7663}">
      <dgm:prSet/>
      <dgm:spPr/>
      <dgm:t>
        <a:bodyPr/>
        <a:lstStyle/>
        <a:p>
          <a:endParaRPr lang="en-US"/>
        </a:p>
      </dgm:t>
    </dgm:pt>
    <dgm:pt modelId="{68C86876-5171-45DC-B398-CCC43A9A0468}">
      <dgm:prSet custT="1"/>
      <dgm:spPr/>
      <dgm:t>
        <a:bodyPr/>
        <a:lstStyle/>
        <a:p>
          <a:r>
            <a:rPr lang="en-US" sz="2000" strike="noStrike" dirty="0"/>
            <a:t>Discuss stress, stress management, and self-care. </a:t>
          </a:r>
        </a:p>
      </dgm:t>
    </dgm:pt>
    <dgm:pt modelId="{45E53514-6B4E-4390-8DF4-3C0FC3DE97A7}" type="parTrans" cxnId="{704A0A20-E0D5-456E-B09E-7F1768B7FAE8}">
      <dgm:prSet/>
      <dgm:spPr/>
      <dgm:t>
        <a:bodyPr/>
        <a:lstStyle/>
        <a:p>
          <a:endParaRPr lang="en-US"/>
        </a:p>
      </dgm:t>
    </dgm:pt>
    <dgm:pt modelId="{BA1F39F1-F99C-4622-85EE-C46F5CB38BC5}" type="sibTrans" cxnId="{704A0A20-E0D5-456E-B09E-7F1768B7FAE8}">
      <dgm:prSet/>
      <dgm:spPr/>
      <dgm:t>
        <a:bodyPr/>
        <a:lstStyle/>
        <a:p>
          <a:endParaRPr lang="en-US"/>
        </a:p>
      </dgm:t>
    </dgm:pt>
    <dgm:pt modelId="{E09D0441-961B-4352-8FA8-AEC5CBFC1631}">
      <dgm:prSet custT="1"/>
      <dgm:spPr/>
      <dgm:t>
        <a:bodyPr/>
        <a:lstStyle/>
        <a:p>
          <a:r>
            <a:rPr lang="en-US" sz="2000" dirty="0"/>
            <a:t>Answers basic questions that may come up in your role as a peer supporter</a:t>
          </a:r>
          <a:r>
            <a:rPr lang="en-US" sz="500" dirty="0"/>
            <a:t>…</a:t>
          </a:r>
        </a:p>
      </dgm:t>
    </dgm:pt>
    <dgm:pt modelId="{7EC6E39E-E28D-46AD-B7CD-8CC5CC06611B}" type="parTrans" cxnId="{12E7940A-ADB5-4BA5-B6EE-A89BA97CED33}">
      <dgm:prSet/>
      <dgm:spPr/>
      <dgm:t>
        <a:bodyPr/>
        <a:lstStyle/>
        <a:p>
          <a:endParaRPr lang="en-US"/>
        </a:p>
      </dgm:t>
    </dgm:pt>
    <dgm:pt modelId="{D7B940AC-196D-4EF6-A365-4DE5A5058794}" type="sibTrans" cxnId="{12E7940A-ADB5-4BA5-B6EE-A89BA97CED33}">
      <dgm:prSet/>
      <dgm:spPr/>
      <dgm:t>
        <a:bodyPr/>
        <a:lstStyle/>
        <a:p>
          <a:endParaRPr lang="en-US"/>
        </a:p>
      </dgm:t>
    </dgm:pt>
    <dgm:pt modelId="{11D36A84-0C61-46E9-81A5-9F34AC6C1FA6}">
      <dgm:prSet custT="1"/>
      <dgm:spPr/>
      <dgm:t>
        <a:bodyPr/>
        <a:lstStyle/>
        <a:p>
          <a:r>
            <a:rPr lang="en-US" sz="2000" dirty="0"/>
            <a:t>Role-play various Peer-to-Peer interactions.</a:t>
          </a:r>
        </a:p>
      </dgm:t>
    </dgm:pt>
    <dgm:pt modelId="{A5FA592C-097C-4751-9676-48E6A3D95067}" type="parTrans" cxnId="{114D2BFF-9D9D-48D3-BC56-6D7460217B5C}">
      <dgm:prSet/>
      <dgm:spPr/>
      <dgm:t>
        <a:bodyPr/>
        <a:lstStyle/>
        <a:p>
          <a:endParaRPr lang="en-US"/>
        </a:p>
      </dgm:t>
    </dgm:pt>
    <dgm:pt modelId="{6A2D97A0-91F9-4C94-A7A4-B0DE66D70C79}" type="sibTrans" cxnId="{114D2BFF-9D9D-48D3-BC56-6D7460217B5C}">
      <dgm:prSet/>
      <dgm:spPr/>
      <dgm:t>
        <a:bodyPr/>
        <a:lstStyle/>
        <a:p>
          <a:endParaRPr lang="en-US"/>
        </a:p>
      </dgm:t>
    </dgm:pt>
    <dgm:pt modelId="{EBDC864E-5ED7-4376-A8E7-475E61EF6D38}" type="pres">
      <dgm:prSet presAssocID="{C3FD7817-B476-469D-8B30-0E8EA3B49C7C}" presName="linear" presStyleCnt="0">
        <dgm:presLayoutVars>
          <dgm:animLvl val="lvl"/>
          <dgm:resizeHandles val="exact"/>
        </dgm:presLayoutVars>
      </dgm:prSet>
      <dgm:spPr/>
    </dgm:pt>
    <dgm:pt modelId="{CCADA7B9-ACDE-4798-B7D9-B6412BBC761D}" type="pres">
      <dgm:prSet presAssocID="{C0223C2C-84A4-4074-9BCD-72566230F9F1}" presName="parentText" presStyleLbl="node1" presStyleIdx="0" presStyleCnt="6" custLinFactNeighborX="739" custLinFactNeighborY="-30917">
        <dgm:presLayoutVars>
          <dgm:chMax val="0"/>
          <dgm:bulletEnabled val="1"/>
        </dgm:presLayoutVars>
      </dgm:prSet>
      <dgm:spPr/>
    </dgm:pt>
    <dgm:pt modelId="{B4A33C46-6F27-4343-B400-862315E5691A}" type="pres">
      <dgm:prSet presAssocID="{EADA9516-5921-4B32-A57D-D5E054226A2B}" presName="spacer" presStyleCnt="0"/>
      <dgm:spPr/>
    </dgm:pt>
    <dgm:pt modelId="{D0188F39-D8DA-49A3-9D59-22490955C034}" type="pres">
      <dgm:prSet presAssocID="{0AAA9315-78AD-4A80-9B3D-4DA1A9C2FC5E}" presName="parentText" presStyleLbl="node1" presStyleIdx="1" presStyleCnt="6">
        <dgm:presLayoutVars>
          <dgm:chMax val="0"/>
          <dgm:bulletEnabled val="1"/>
        </dgm:presLayoutVars>
      </dgm:prSet>
      <dgm:spPr/>
    </dgm:pt>
    <dgm:pt modelId="{C6E9017E-75BF-4B72-9330-8245C0395994}" type="pres">
      <dgm:prSet presAssocID="{1EE7A6D8-5B26-477A-9E61-DFC8495F5E83}" presName="spacer" presStyleCnt="0"/>
      <dgm:spPr/>
    </dgm:pt>
    <dgm:pt modelId="{F30F223B-D920-41AE-B9E2-8E6C174D467A}" type="pres">
      <dgm:prSet presAssocID="{8C7CBCF0-5009-4BFA-A5F9-765EBA4A7BD7}" presName="parentText" presStyleLbl="node1" presStyleIdx="2" presStyleCnt="6" custLinFactNeighborY="-8611">
        <dgm:presLayoutVars>
          <dgm:chMax val="0"/>
          <dgm:bulletEnabled val="1"/>
        </dgm:presLayoutVars>
      </dgm:prSet>
      <dgm:spPr/>
    </dgm:pt>
    <dgm:pt modelId="{A7E1B17A-FE60-469B-9FAB-E29422AB9373}" type="pres">
      <dgm:prSet presAssocID="{3AFCAD8B-F400-4DDD-8FEF-90BDF481C6BE}" presName="spacer" presStyleCnt="0"/>
      <dgm:spPr/>
    </dgm:pt>
    <dgm:pt modelId="{1417D30D-1649-493F-A4A8-8BA7264EA3E5}" type="pres">
      <dgm:prSet presAssocID="{68C86876-5171-45DC-B398-CCC43A9A0468}" presName="parentText" presStyleLbl="node1" presStyleIdx="3" presStyleCnt="6" custLinFactNeighborX="-1034">
        <dgm:presLayoutVars>
          <dgm:chMax val="0"/>
          <dgm:bulletEnabled val="1"/>
        </dgm:presLayoutVars>
      </dgm:prSet>
      <dgm:spPr/>
    </dgm:pt>
    <dgm:pt modelId="{C8D7816E-2DA9-483F-9296-A3BBA8A302BB}" type="pres">
      <dgm:prSet presAssocID="{BA1F39F1-F99C-4622-85EE-C46F5CB38BC5}" presName="spacer" presStyleCnt="0"/>
      <dgm:spPr/>
    </dgm:pt>
    <dgm:pt modelId="{13FDA709-2AA8-481B-91C6-20C0D8C2CDD1}" type="pres">
      <dgm:prSet presAssocID="{E09D0441-961B-4352-8FA8-AEC5CBFC1631}" presName="parentText" presStyleLbl="node1" presStyleIdx="4" presStyleCnt="6">
        <dgm:presLayoutVars>
          <dgm:chMax val="0"/>
          <dgm:bulletEnabled val="1"/>
        </dgm:presLayoutVars>
      </dgm:prSet>
      <dgm:spPr/>
    </dgm:pt>
    <dgm:pt modelId="{8127014B-179A-4FCE-BC9B-C49A8DEB1B43}" type="pres">
      <dgm:prSet presAssocID="{D7B940AC-196D-4EF6-A365-4DE5A5058794}" presName="spacer" presStyleCnt="0"/>
      <dgm:spPr/>
    </dgm:pt>
    <dgm:pt modelId="{22214309-9CA4-4FEC-9B13-1E3E265C0E62}" type="pres">
      <dgm:prSet presAssocID="{11D36A84-0C61-46E9-81A5-9F34AC6C1FA6}" presName="parentText" presStyleLbl="node1" presStyleIdx="5" presStyleCnt="6" custLinFactNeighborX="-1034" custLinFactNeighborY="32546">
        <dgm:presLayoutVars>
          <dgm:chMax val="0"/>
          <dgm:bulletEnabled val="1"/>
        </dgm:presLayoutVars>
      </dgm:prSet>
      <dgm:spPr/>
    </dgm:pt>
  </dgm:ptLst>
  <dgm:cxnLst>
    <dgm:cxn modelId="{12E7940A-ADB5-4BA5-B6EE-A89BA97CED33}" srcId="{C3FD7817-B476-469D-8B30-0E8EA3B49C7C}" destId="{E09D0441-961B-4352-8FA8-AEC5CBFC1631}" srcOrd="4" destOrd="0" parTransId="{7EC6E39E-E28D-46AD-B7CD-8CC5CC06611B}" sibTransId="{D7B940AC-196D-4EF6-A365-4DE5A5058794}"/>
    <dgm:cxn modelId="{E22B720C-733B-43C9-9E3E-3E7E938E306C}" type="presOf" srcId="{11D36A84-0C61-46E9-81A5-9F34AC6C1FA6}" destId="{22214309-9CA4-4FEC-9B13-1E3E265C0E62}" srcOrd="0" destOrd="0" presId="urn:microsoft.com/office/officeart/2005/8/layout/vList2"/>
    <dgm:cxn modelId="{704A0A20-E0D5-456E-B09E-7F1768B7FAE8}" srcId="{C3FD7817-B476-469D-8B30-0E8EA3B49C7C}" destId="{68C86876-5171-45DC-B398-CCC43A9A0468}" srcOrd="3" destOrd="0" parTransId="{45E53514-6B4E-4390-8DF4-3C0FC3DE97A7}" sibTransId="{BA1F39F1-F99C-4622-85EE-C46F5CB38BC5}"/>
    <dgm:cxn modelId="{2ABD9324-28D1-4BE8-9982-3DE0E8906B95}" srcId="{C3FD7817-B476-469D-8B30-0E8EA3B49C7C}" destId="{C0223C2C-84A4-4074-9BCD-72566230F9F1}" srcOrd="0" destOrd="0" parTransId="{A94B437A-D0F7-4421-9EE2-34AA805D379F}" sibTransId="{EADA9516-5921-4B32-A57D-D5E054226A2B}"/>
    <dgm:cxn modelId="{166C4D26-945A-48DF-B89E-06E15AA743D9}" type="presOf" srcId="{C0223C2C-84A4-4074-9BCD-72566230F9F1}" destId="{CCADA7B9-ACDE-4798-B7D9-B6412BBC761D}" srcOrd="0" destOrd="0" presId="urn:microsoft.com/office/officeart/2005/8/layout/vList2"/>
    <dgm:cxn modelId="{0B22CE57-309C-4F53-B9C1-048C3462348F}" srcId="{C3FD7817-B476-469D-8B30-0E8EA3B49C7C}" destId="{0AAA9315-78AD-4A80-9B3D-4DA1A9C2FC5E}" srcOrd="1" destOrd="0" parTransId="{21EBB4B8-239B-4418-BC0D-D9BF14314B30}" sibTransId="{1EE7A6D8-5B26-477A-9E61-DFC8495F5E83}"/>
    <dgm:cxn modelId="{6AC25593-A1F2-4673-AFC4-B7F5038F0953}" type="presOf" srcId="{68C86876-5171-45DC-B398-CCC43A9A0468}" destId="{1417D30D-1649-493F-A4A8-8BA7264EA3E5}" srcOrd="0" destOrd="0" presId="urn:microsoft.com/office/officeart/2005/8/layout/vList2"/>
    <dgm:cxn modelId="{7E60889A-DE2A-4313-93B0-6B3C28AE7663}" srcId="{C3FD7817-B476-469D-8B30-0E8EA3B49C7C}" destId="{8C7CBCF0-5009-4BFA-A5F9-765EBA4A7BD7}" srcOrd="2" destOrd="0" parTransId="{91F88F1F-86E9-44A3-BD8C-1526FBB818EB}" sibTransId="{3AFCAD8B-F400-4DDD-8FEF-90BDF481C6BE}"/>
    <dgm:cxn modelId="{ED0FE3A7-377D-47AA-8E31-CC52369CEA39}" type="presOf" srcId="{0AAA9315-78AD-4A80-9B3D-4DA1A9C2FC5E}" destId="{D0188F39-D8DA-49A3-9D59-22490955C034}" srcOrd="0" destOrd="0" presId="urn:microsoft.com/office/officeart/2005/8/layout/vList2"/>
    <dgm:cxn modelId="{D069DCB0-053E-4643-9CE7-8B49E79F781F}" type="presOf" srcId="{C3FD7817-B476-469D-8B30-0E8EA3B49C7C}" destId="{EBDC864E-5ED7-4376-A8E7-475E61EF6D38}" srcOrd="0" destOrd="0" presId="urn:microsoft.com/office/officeart/2005/8/layout/vList2"/>
    <dgm:cxn modelId="{C3F811DD-227D-43BF-A6C2-0A93963DBD9D}" type="presOf" srcId="{E09D0441-961B-4352-8FA8-AEC5CBFC1631}" destId="{13FDA709-2AA8-481B-91C6-20C0D8C2CDD1}" srcOrd="0" destOrd="0" presId="urn:microsoft.com/office/officeart/2005/8/layout/vList2"/>
    <dgm:cxn modelId="{B159DAF5-09FB-4593-BA81-100D5142EBA8}" type="presOf" srcId="{8C7CBCF0-5009-4BFA-A5F9-765EBA4A7BD7}" destId="{F30F223B-D920-41AE-B9E2-8E6C174D467A}" srcOrd="0" destOrd="0" presId="urn:microsoft.com/office/officeart/2005/8/layout/vList2"/>
    <dgm:cxn modelId="{114D2BFF-9D9D-48D3-BC56-6D7460217B5C}" srcId="{C3FD7817-B476-469D-8B30-0E8EA3B49C7C}" destId="{11D36A84-0C61-46E9-81A5-9F34AC6C1FA6}" srcOrd="5" destOrd="0" parTransId="{A5FA592C-097C-4751-9676-48E6A3D95067}" sibTransId="{6A2D97A0-91F9-4C94-A7A4-B0DE66D70C79}"/>
    <dgm:cxn modelId="{6D733C74-9615-4047-816A-7C0E08EB1967}" type="presParOf" srcId="{EBDC864E-5ED7-4376-A8E7-475E61EF6D38}" destId="{CCADA7B9-ACDE-4798-B7D9-B6412BBC761D}" srcOrd="0" destOrd="0" presId="urn:microsoft.com/office/officeart/2005/8/layout/vList2"/>
    <dgm:cxn modelId="{62F14223-1E49-42E4-B680-F6B76230F171}" type="presParOf" srcId="{EBDC864E-5ED7-4376-A8E7-475E61EF6D38}" destId="{B4A33C46-6F27-4343-B400-862315E5691A}" srcOrd="1" destOrd="0" presId="urn:microsoft.com/office/officeart/2005/8/layout/vList2"/>
    <dgm:cxn modelId="{4EACCFC4-617D-4A01-988C-412B074DFAB0}" type="presParOf" srcId="{EBDC864E-5ED7-4376-A8E7-475E61EF6D38}" destId="{D0188F39-D8DA-49A3-9D59-22490955C034}" srcOrd="2" destOrd="0" presId="urn:microsoft.com/office/officeart/2005/8/layout/vList2"/>
    <dgm:cxn modelId="{83DC0A9B-5E37-4CBD-BC94-7C5DC34C3249}" type="presParOf" srcId="{EBDC864E-5ED7-4376-A8E7-475E61EF6D38}" destId="{C6E9017E-75BF-4B72-9330-8245C0395994}" srcOrd="3" destOrd="0" presId="urn:microsoft.com/office/officeart/2005/8/layout/vList2"/>
    <dgm:cxn modelId="{9BCE72A3-42B1-4C97-BE28-7E7007291368}" type="presParOf" srcId="{EBDC864E-5ED7-4376-A8E7-475E61EF6D38}" destId="{F30F223B-D920-41AE-B9E2-8E6C174D467A}" srcOrd="4" destOrd="0" presId="urn:microsoft.com/office/officeart/2005/8/layout/vList2"/>
    <dgm:cxn modelId="{0BA5D1E2-AA95-4712-B215-09E0DE4FF57B}" type="presParOf" srcId="{EBDC864E-5ED7-4376-A8E7-475E61EF6D38}" destId="{A7E1B17A-FE60-469B-9FAB-E29422AB9373}" srcOrd="5" destOrd="0" presId="urn:microsoft.com/office/officeart/2005/8/layout/vList2"/>
    <dgm:cxn modelId="{461FF78E-A301-425C-B268-9D725A45E136}" type="presParOf" srcId="{EBDC864E-5ED7-4376-A8E7-475E61EF6D38}" destId="{1417D30D-1649-493F-A4A8-8BA7264EA3E5}" srcOrd="6" destOrd="0" presId="urn:microsoft.com/office/officeart/2005/8/layout/vList2"/>
    <dgm:cxn modelId="{11E76622-ED72-48FC-B031-F475AA08DF46}" type="presParOf" srcId="{EBDC864E-5ED7-4376-A8E7-475E61EF6D38}" destId="{C8D7816E-2DA9-483F-9296-A3BBA8A302BB}" srcOrd="7" destOrd="0" presId="urn:microsoft.com/office/officeart/2005/8/layout/vList2"/>
    <dgm:cxn modelId="{601DCBA1-4F4A-40B9-9A13-F1555CFF515E}" type="presParOf" srcId="{EBDC864E-5ED7-4376-A8E7-475E61EF6D38}" destId="{13FDA709-2AA8-481B-91C6-20C0D8C2CDD1}" srcOrd="8" destOrd="0" presId="urn:microsoft.com/office/officeart/2005/8/layout/vList2"/>
    <dgm:cxn modelId="{50BEEE69-A523-4BCF-88D4-FA4F4B3EE5F5}" type="presParOf" srcId="{EBDC864E-5ED7-4376-A8E7-475E61EF6D38}" destId="{8127014B-179A-4FCE-BC9B-C49A8DEB1B43}" srcOrd="9" destOrd="0" presId="urn:microsoft.com/office/officeart/2005/8/layout/vList2"/>
    <dgm:cxn modelId="{D4871869-8434-4ABC-8479-684E1153A523}" type="presParOf" srcId="{EBDC864E-5ED7-4376-A8E7-475E61EF6D38}" destId="{22214309-9CA4-4FEC-9B13-1E3E265C0E6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E532B74-129C-4820-948A-1700E388451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6131221-5032-4BCA-87B3-7DC177E9BCDA}">
      <dgm:prSet/>
      <dgm:spPr>
        <a:solidFill>
          <a:srgbClr val="FFC000"/>
        </a:solidFill>
      </dgm:spPr>
      <dgm:t>
        <a:bodyPr/>
        <a:lstStyle/>
        <a:p>
          <a:r>
            <a:rPr lang="en-US" b="1" dirty="0">
              <a:solidFill>
                <a:schemeClr val="tx1"/>
              </a:solidFill>
            </a:rPr>
            <a:t>Have you been involved in a critical incident on-the-job?</a:t>
          </a:r>
        </a:p>
      </dgm:t>
    </dgm:pt>
    <dgm:pt modelId="{10F2E367-B857-4FE0-AB76-549389029F12}" type="parTrans" cxnId="{D30A2AFA-0799-46DD-8CF6-A8ECAB9D1004}">
      <dgm:prSet/>
      <dgm:spPr/>
      <dgm:t>
        <a:bodyPr/>
        <a:lstStyle/>
        <a:p>
          <a:endParaRPr lang="en-US"/>
        </a:p>
      </dgm:t>
    </dgm:pt>
    <dgm:pt modelId="{34C94ADD-CC92-4F41-B1BB-7BEDEDD5E473}" type="sibTrans" cxnId="{D30A2AFA-0799-46DD-8CF6-A8ECAB9D1004}">
      <dgm:prSet/>
      <dgm:spPr/>
      <dgm:t>
        <a:bodyPr/>
        <a:lstStyle/>
        <a:p>
          <a:endParaRPr lang="en-US"/>
        </a:p>
      </dgm:t>
    </dgm:pt>
    <dgm:pt modelId="{C913BAD8-56AA-4D07-BE74-A3890AB44D0C}">
      <dgm:prSet/>
      <dgm:spPr/>
      <dgm:t>
        <a:bodyPr/>
        <a:lstStyle/>
        <a:p>
          <a:r>
            <a:rPr lang="en-US" b="1" dirty="0">
              <a:solidFill>
                <a:schemeClr val="tx1"/>
              </a:solidFill>
            </a:rPr>
            <a:t>How would you describe the approach used to address the critical incident – during the event?</a:t>
          </a:r>
        </a:p>
      </dgm:t>
    </dgm:pt>
    <dgm:pt modelId="{975F0B63-6732-4BDB-B695-1DE4C6641F29}" type="parTrans" cxnId="{2C152B4D-AEDE-4ABF-9EB1-67E156DB07F5}">
      <dgm:prSet/>
      <dgm:spPr/>
      <dgm:t>
        <a:bodyPr/>
        <a:lstStyle/>
        <a:p>
          <a:endParaRPr lang="en-US"/>
        </a:p>
      </dgm:t>
    </dgm:pt>
    <dgm:pt modelId="{0073C861-3668-4670-A3F2-1B38FBEB8684}" type="sibTrans" cxnId="{2C152B4D-AEDE-4ABF-9EB1-67E156DB07F5}">
      <dgm:prSet/>
      <dgm:spPr/>
      <dgm:t>
        <a:bodyPr/>
        <a:lstStyle/>
        <a:p>
          <a:endParaRPr lang="en-US"/>
        </a:p>
      </dgm:t>
    </dgm:pt>
    <dgm:pt modelId="{E326C37A-F51B-4DAD-B83E-F557F0B4F0A1}">
      <dgm:prSet/>
      <dgm:spPr>
        <a:solidFill>
          <a:srgbClr val="FFC000"/>
        </a:solidFill>
      </dgm:spPr>
      <dgm:t>
        <a:bodyPr/>
        <a:lstStyle/>
        <a:p>
          <a:r>
            <a:rPr lang="en-US" b="1" dirty="0">
              <a:solidFill>
                <a:schemeClr val="tx1"/>
              </a:solidFill>
            </a:rPr>
            <a:t>How would you describe the approach used to address the critical incident – following the event?</a:t>
          </a:r>
        </a:p>
      </dgm:t>
    </dgm:pt>
    <dgm:pt modelId="{CD8FDDAA-D4E0-4EC2-AB24-F04A54E33ED0}" type="parTrans" cxnId="{FD357604-9E92-40A3-9786-DD73660735AF}">
      <dgm:prSet/>
      <dgm:spPr/>
      <dgm:t>
        <a:bodyPr/>
        <a:lstStyle/>
        <a:p>
          <a:endParaRPr lang="en-US"/>
        </a:p>
      </dgm:t>
    </dgm:pt>
    <dgm:pt modelId="{781A7855-E5E0-427B-9001-5A5C18EF5C8C}" type="sibTrans" cxnId="{FD357604-9E92-40A3-9786-DD73660735AF}">
      <dgm:prSet/>
      <dgm:spPr/>
      <dgm:t>
        <a:bodyPr/>
        <a:lstStyle/>
        <a:p>
          <a:endParaRPr lang="en-US"/>
        </a:p>
      </dgm:t>
    </dgm:pt>
    <dgm:pt modelId="{710EF354-ADC6-4F67-AFBB-549142F4A9D9}">
      <dgm:prSet/>
      <dgm:spPr/>
      <dgm:t>
        <a:bodyPr/>
        <a:lstStyle/>
        <a:p>
          <a:r>
            <a:rPr lang="en-US" b="1" dirty="0">
              <a:solidFill>
                <a:schemeClr val="tx1"/>
              </a:solidFill>
            </a:rPr>
            <a:t>How could the approach(s) be improved?</a:t>
          </a:r>
        </a:p>
      </dgm:t>
    </dgm:pt>
    <dgm:pt modelId="{431C6AF7-8025-4977-A10A-175684772B79}" type="parTrans" cxnId="{B3BED079-A202-4B27-8832-923D6191E29F}">
      <dgm:prSet/>
      <dgm:spPr/>
      <dgm:t>
        <a:bodyPr/>
        <a:lstStyle/>
        <a:p>
          <a:endParaRPr lang="en-US"/>
        </a:p>
      </dgm:t>
    </dgm:pt>
    <dgm:pt modelId="{D3A0664B-8ACE-4AA5-B76B-D3E7C0956E60}" type="sibTrans" cxnId="{B3BED079-A202-4B27-8832-923D6191E29F}">
      <dgm:prSet/>
      <dgm:spPr/>
      <dgm:t>
        <a:bodyPr/>
        <a:lstStyle/>
        <a:p>
          <a:endParaRPr lang="en-US"/>
        </a:p>
      </dgm:t>
    </dgm:pt>
    <dgm:pt modelId="{52AFC267-F518-42DC-B5EB-F3F464256D95}" type="pres">
      <dgm:prSet presAssocID="{BE532B74-129C-4820-948A-1700E3884511}" presName="linear" presStyleCnt="0">
        <dgm:presLayoutVars>
          <dgm:animLvl val="lvl"/>
          <dgm:resizeHandles val="exact"/>
        </dgm:presLayoutVars>
      </dgm:prSet>
      <dgm:spPr/>
    </dgm:pt>
    <dgm:pt modelId="{31BE9D9B-172F-4346-81D1-DB3AD10D9542}" type="pres">
      <dgm:prSet presAssocID="{16131221-5032-4BCA-87B3-7DC177E9BCDA}" presName="parentText" presStyleLbl="node1" presStyleIdx="0" presStyleCnt="4">
        <dgm:presLayoutVars>
          <dgm:chMax val="0"/>
          <dgm:bulletEnabled val="1"/>
        </dgm:presLayoutVars>
      </dgm:prSet>
      <dgm:spPr/>
    </dgm:pt>
    <dgm:pt modelId="{CF2D1825-6FC7-40D9-A3AF-0C62476FE770}" type="pres">
      <dgm:prSet presAssocID="{34C94ADD-CC92-4F41-B1BB-7BEDEDD5E473}" presName="spacer" presStyleCnt="0"/>
      <dgm:spPr/>
    </dgm:pt>
    <dgm:pt modelId="{3A6349DB-A0EC-4CEA-93B3-45D8205D45CC}" type="pres">
      <dgm:prSet presAssocID="{C913BAD8-56AA-4D07-BE74-A3890AB44D0C}" presName="parentText" presStyleLbl="node1" presStyleIdx="1" presStyleCnt="4">
        <dgm:presLayoutVars>
          <dgm:chMax val="0"/>
          <dgm:bulletEnabled val="1"/>
        </dgm:presLayoutVars>
      </dgm:prSet>
      <dgm:spPr/>
    </dgm:pt>
    <dgm:pt modelId="{00DFDD13-AE75-4B35-B4F7-61A62598C838}" type="pres">
      <dgm:prSet presAssocID="{0073C861-3668-4670-A3F2-1B38FBEB8684}" presName="spacer" presStyleCnt="0"/>
      <dgm:spPr/>
    </dgm:pt>
    <dgm:pt modelId="{6B2CFEFC-4D63-456D-8A1E-80C14465B049}" type="pres">
      <dgm:prSet presAssocID="{E326C37A-F51B-4DAD-B83E-F557F0B4F0A1}" presName="parentText" presStyleLbl="node1" presStyleIdx="2" presStyleCnt="4">
        <dgm:presLayoutVars>
          <dgm:chMax val="0"/>
          <dgm:bulletEnabled val="1"/>
        </dgm:presLayoutVars>
      </dgm:prSet>
      <dgm:spPr/>
    </dgm:pt>
    <dgm:pt modelId="{0BB0B89E-C6FC-4BF8-B9F6-9B27350D21DF}" type="pres">
      <dgm:prSet presAssocID="{781A7855-E5E0-427B-9001-5A5C18EF5C8C}" presName="spacer" presStyleCnt="0"/>
      <dgm:spPr/>
    </dgm:pt>
    <dgm:pt modelId="{F5889466-AF78-4695-9AAC-56793AB36C5F}" type="pres">
      <dgm:prSet presAssocID="{710EF354-ADC6-4F67-AFBB-549142F4A9D9}" presName="parentText" presStyleLbl="node1" presStyleIdx="3" presStyleCnt="4" custLinFactY="946" custLinFactNeighborX="7" custLinFactNeighborY="100000">
        <dgm:presLayoutVars>
          <dgm:chMax val="0"/>
          <dgm:bulletEnabled val="1"/>
        </dgm:presLayoutVars>
      </dgm:prSet>
      <dgm:spPr/>
    </dgm:pt>
  </dgm:ptLst>
  <dgm:cxnLst>
    <dgm:cxn modelId="{FD357604-9E92-40A3-9786-DD73660735AF}" srcId="{BE532B74-129C-4820-948A-1700E3884511}" destId="{E326C37A-F51B-4DAD-B83E-F557F0B4F0A1}" srcOrd="2" destOrd="0" parTransId="{CD8FDDAA-D4E0-4EC2-AB24-F04A54E33ED0}" sibTransId="{781A7855-E5E0-427B-9001-5A5C18EF5C8C}"/>
    <dgm:cxn modelId="{2C152B4D-AEDE-4ABF-9EB1-67E156DB07F5}" srcId="{BE532B74-129C-4820-948A-1700E3884511}" destId="{C913BAD8-56AA-4D07-BE74-A3890AB44D0C}" srcOrd="1" destOrd="0" parTransId="{975F0B63-6732-4BDB-B695-1DE4C6641F29}" sibTransId="{0073C861-3668-4670-A3F2-1B38FBEB8684}"/>
    <dgm:cxn modelId="{B3BED079-A202-4B27-8832-923D6191E29F}" srcId="{BE532B74-129C-4820-948A-1700E3884511}" destId="{710EF354-ADC6-4F67-AFBB-549142F4A9D9}" srcOrd="3" destOrd="0" parTransId="{431C6AF7-8025-4977-A10A-175684772B79}" sibTransId="{D3A0664B-8ACE-4AA5-B76B-D3E7C0956E60}"/>
    <dgm:cxn modelId="{CF7CB799-F3D0-496C-8558-E6BDC58EEEBD}" type="presOf" srcId="{16131221-5032-4BCA-87B3-7DC177E9BCDA}" destId="{31BE9D9B-172F-4346-81D1-DB3AD10D9542}" srcOrd="0" destOrd="0" presId="urn:microsoft.com/office/officeart/2005/8/layout/vList2"/>
    <dgm:cxn modelId="{74C4A6BC-12FB-4E59-9CF2-7C540349CD93}" type="presOf" srcId="{710EF354-ADC6-4F67-AFBB-549142F4A9D9}" destId="{F5889466-AF78-4695-9AAC-56793AB36C5F}" srcOrd="0" destOrd="0" presId="urn:microsoft.com/office/officeart/2005/8/layout/vList2"/>
    <dgm:cxn modelId="{4A1EBBCE-59B6-4337-95B6-67EEC415B703}" type="presOf" srcId="{C913BAD8-56AA-4D07-BE74-A3890AB44D0C}" destId="{3A6349DB-A0EC-4CEA-93B3-45D8205D45CC}" srcOrd="0" destOrd="0" presId="urn:microsoft.com/office/officeart/2005/8/layout/vList2"/>
    <dgm:cxn modelId="{198464D3-05FE-459D-9AE3-CB5725C96A65}" type="presOf" srcId="{E326C37A-F51B-4DAD-B83E-F557F0B4F0A1}" destId="{6B2CFEFC-4D63-456D-8A1E-80C14465B049}" srcOrd="0" destOrd="0" presId="urn:microsoft.com/office/officeart/2005/8/layout/vList2"/>
    <dgm:cxn modelId="{38CB84DE-9971-4E34-8869-C877D2577411}" type="presOf" srcId="{BE532B74-129C-4820-948A-1700E3884511}" destId="{52AFC267-F518-42DC-B5EB-F3F464256D95}" srcOrd="0" destOrd="0" presId="urn:microsoft.com/office/officeart/2005/8/layout/vList2"/>
    <dgm:cxn modelId="{D30A2AFA-0799-46DD-8CF6-A8ECAB9D1004}" srcId="{BE532B74-129C-4820-948A-1700E3884511}" destId="{16131221-5032-4BCA-87B3-7DC177E9BCDA}" srcOrd="0" destOrd="0" parTransId="{10F2E367-B857-4FE0-AB76-549389029F12}" sibTransId="{34C94ADD-CC92-4F41-B1BB-7BEDEDD5E473}"/>
    <dgm:cxn modelId="{08513A12-EEB6-4929-B56B-EB05F85B8317}" type="presParOf" srcId="{52AFC267-F518-42DC-B5EB-F3F464256D95}" destId="{31BE9D9B-172F-4346-81D1-DB3AD10D9542}" srcOrd="0" destOrd="0" presId="urn:microsoft.com/office/officeart/2005/8/layout/vList2"/>
    <dgm:cxn modelId="{8D874F65-6DF7-4D63-A648-53E7A863127B}" type="presParOf" srcId="{52AFC267-F518-42DC-B5EB-F3F464256D95}" destId="{CF2D1825-6FC7-40D9-A3AF-0C62476FE770}" srcOrd="1" destOrd="0" presId="urn:microsoft.com/office/officeart/2005/8/layout/vList2"/>
    <dgm:cxn modelId="{15767A80-FFD4-4A7E-8513-F2E7520ADDC0}" type="presParOf" srcId="{52AFC267-F518-42DC-B5EB-F3F464256D95}" destId="{3A6349DB-A0EC-4CEA-93B3-45D8205D45CC}" srcOrd="2" destOrd="0" presId="urn:microsoft.com/office/officeart/2005/8/layout/vList2"/>
    <dgm:cxn modelId="{A5CFEBDF-FEB3-4403-8FBD-C43A505683CF}" type="presParOf" srcId="{52AFC267-F518-42DC-B5EB-F3F464256D95}" destId="{00DFDD13-AE75-4B35-B4F7-61A62598C838}" srcOrd="3" destOrd="0" presId="urn:microsoft.com/office/officeart/2005/8/layout/vList2"/>
    <dgm:cxn modelId="{8AD7FC11-1FA3-4353-A9D1-8D741A696C54}" type="presParOf" srcId="{52AFC267-F518-42DC-B5EB-F3F464256D95}" destId="{6B2CFEFC-4D63-456D-8A1E-80C14465B049}" srcOrd="4" destOrd="0" presId="urn:microsoft.com/office/officeart/2005/8/layout/vList2"/>
    <dgm:cxn modelId="{370C1C33-0997-4224-8D8A-B3802EA1B1F1}" type="presParOf" srcId="{52AFC267-F518-42DC-B5EB-F3F464256D95}" destId="{0BB0B89E-C6FC-4BF8-B9F6-9B27350D21DF}" srcOrd="5" destOrd="0" presId="urn:microsoft.com/office/officeart/2005/8/layout/vList2"/>
    <dgm:cxn modelId="{BA674565-9E7F-4EC2-B6BD-FE99C6EA013C}" type="presParOf" srcId="{52AFC267-F518-42DC-B5EB-F3F464256D95}" destId="{F5889466-AF78-4695-9AAC-56793AB36C5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F6B612F-D346-48E7-87FD-7435D7E347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B5A6051-7052-44B5-A366-9B4D82C6178F}">
      <dgm:prSet/>
      <dgm:spPr/>
      <dgm:t>
        <a:bodyPr/>
        <a:lstStyle/>
        <a:p>
          <a:r>
            <a:rPr lang="en-US"/>
            <a:t>Healthy &amp; Unhealthy Relationships</a:t>
          </a:r>
        </a:p>
      </dgm:t>
    </dgm:pt>
    <dgm:pt modelId="{F3094E63-8558-421D-B5E9-B373D9C1E2D3}" type="parTrans" cxnId="{E7BA292A-2694-4B5A-A063-FF406FD63CB2}">
      <dgm:prSet/>
      <dgm:spPr/>
      <dgm:t>
        <a:bodyPr/>
        <a:lstStyle/>
        <a:p>
          <a:endParaRPr lang="en-US"/>
        </a:p>
      </dgm:t>
    </dgm:pt>
    <dgm:pt modelId="{CA7711D3-31E2-48F1-A7B1-77A05D245048}" type="sibTrans" cxnId="{E7BA292A-2694-4B5A-A063-FF406FD63CB2}">
      <dgm:prSet/>
      <dgm:spPr/>
      <dgm:t>
        <a:bodyPr/>
        <a:lstStyle/>
        <a:p>
          <a:endParaRPr lang="en-US"/>
        </a:p>
      </dgm:t>
    </dgm:pt>
    <dgm:pt modelId="{FD25E06C-AC7F-4251-97DD-B79A8D654AC1}">
      <dgm:prSet/>
      <dgm:spPr/>
      <dgm:t>
        <a:bodyPr/>
        <a:lstStyle/>
        <a:p>
          <a:r>
            <a:rPr lang="en-US"/>
            <a:t>Time Management</a:t>
          </a:r>
        </a:p>
      </dgm:t>
    </dgm:pt>
    <dgm:pt modelId="{8534D670-EAF2-4701-BA5A-4FFF6623331F}" type="parTrans" cxnId="{46ACE71A-CAF2-42A7-A03B-EAF01D57E3DD}">
      <dgm:prSet/>
      <dgm:spPr/>
      <dgm:t>
        <a:bodyPr/>
        <a:lstStyle/>
        <a:p>
          <a:endParaRPr lang="en-US"/>
        </a:p>
      </dgm:t>
    </dgm:pt>
    <dgm:pt modelId="{DFA49D0A-FEA8-46FD-84AD-1CCC2230CD0B}" type="sibTrans" cxnId="{46ACE71A-CAF2-42A7-A03B-EAF01D57E3DD}">
      <dgm:prSet/>
      <dgm:spPr/>
      <dgm:t>
        <a:bodyPr/>
        <a:lstStyle/>
        <a:p>
          <a:endParaRPr lang="en-US"/>
        </a:p>
      </dgm:t>
    </dgm:pt>
    <dgm:pt modelId="{D769A901-D315-4F24-978F-C0AA5EFBAE58}">
      <dgm:prSet/>
      <dgm:spPr/>
      <dgm:t>
        <a:bodyPr/>
        <a:lstStyle/>
        <a:p>
          <a:r>
            <a:rPr lang="en-US" dirty="0"/>
            <a:t>Communication &amp; Conflicts with Significant Others</a:t>
          </a:r>
        </a:p>
      </dgm:t>
    </dgm:pt>
    <dgm:pt modelId="{D587210F-B059-4622-B7FA-91F89BCD5B46}" type="parTrans" cxnId="{D3AA6BAA-E490-45DD-9207-247976170414}">
      <dgm:prSet/>
      <dgm:spPr/>
      <dgm:t>
        <a:bodyPr/>
        <a:lstStyle/>
        <a:p>
          <a:endParaRPr lang="en-US"/>
        </a:p>
      </dgm:t>
    </dgm:pt>
    <dgm:pt modelId="{B0CF93C8-4637-4601-88E6-43A707CA057D}" type="sibTrans" cxnId="{D3AA6BAA-E490-45DD-9207-247976170414}">
      <dgm:prSet/>
      <dgm:spPr/>
      <dgm:t>
        <a:bodyPr/>
        <a:lstStyle/>
        <a:p>
          <a:endParaRPr lang="en-US"/>
        </a:p>
      </dgm:t>
    </dgm:pt>
    <dgm:pt modelId="{BBD2CFDF-2CC6-48FB-A396-24793F0BB890}">
      <dgm:prSet/>
      <dgm:spPr/>
      <dgm:t>
        <a:bodyPr/>
        <a:lstStyle/>
        <a:p>
          <a:r>
            <a:rPr lang="en-US"/>
            <a:t>Financial issues</a:t>
          </a:r>
        </a:p>
      </dgm:t>
    </dgm:pt>
    <dgm:pt modelId="{C5CA4D65-5001-4AA5-8E6F-590236ED9C48}" type="parTrans" cxnId="{F1A2E2CA-11AA-4209-A0CF-0EB2BF08C1A7}">
      <dgm:prSet/>
      <dgm:spPr/>
      <dgm:t>
        <a:bodyPr/>
        <a:lstStyle/>
        <a:p>
          <a:endParaRPr lang="en-US"/>
        </a:p>
      </dgm:t>
    </dgm:pt>
    <dgm:pt modelId="{972D2508-8913-46CD-AE15-5D83688FA029}" type="sibTrans" cxnId="{F1A2E2CA-11AA-4209-A0CF-0EB2BF08C1A7}">
      <dgm:prSet/>
      <dgm:spPr/>
      <dgm:t>
        <a:bodyPr/>
        <a:lstStyle/>
        <a:p>
          <a:endParaRPr lang="en-US"/>
        </a:p>
      </dgm:t>
    </dgm:pt>
    <dgm:pt modelId="{82CC4123-16E6-4A61-A3F3-6926D6075778}" type="pres">
      <dgm:prSet presAssocID="{9F6B612F-D346-48E7-87FD-7435D7E34731}" presName="linear" presStyleCnt="0">
        <dgm:presLayoutVars>
          <dgm:animLvl val="lvl"/>
          <dgm:resizeHandles val="exact"/>
        </dgm:presLayoutVars>
      </dgm:prSet>
      <dgm:spPr/>
    </dgm:pt>
    <dgm:pt modelId="{F2662965-156A-4411-A49A-1AB2FAF47BBD}" type="pres">
      <dgm:prSet presAssocID="{DB5A6051-7052-44B5-A366-9B4D82C6178F}" presName="parentText" presStyleLbl="node1" presStyleIdx="0" presStyleCnt="4">
        <dgm:presLayoutVars>
          <dgm:chMax val="0"/>
          <dgm:bulletEnabled val="1"/>
        </dgm:presLayoutVars>
      </dgm:prSet>
      <dgm:spPr/>
    </dgm:pt>
    <dgm:pt modelId="{4BF3E88C-C8DA-40F5-9FD6-CAEA5D7FDB37}" type="pres">
      <dgm:prSet presAssocID="{CA7711D3-31E2-48F1-A7B1-77A05D245048}" presName="spacer" presStyleCnt="0"/>
      <dgm:spPr/>
    </dgm:pt>
    <dgm:pt modelId="{32522FA2-8B21-42D0-A8AB-D78BCF9CC39E}" type="pres">
      <dgm:prSet presAssocID="{FD25E06C-AC7F-4251-97DD-B79A8D654AC1}" presName="parentText" presStyleLbl="node1" presStyleIdx="1" presStyleCnt="4">
        <dgm:presLayoutVars>
          <dgm:chMax val="0"/>
          <dgm:bulletEnabled val="1"/>
        </dgm:presLayoutVars>
      </dgm:prSet>
      <dgm:spPr/>
    </dgm:pt>
    <dgm:pt modelId="{49369187-60C5-4CCF-9F56-E0E055F4BD52}" type="pres">
      <dgm:prSet presAssocID="{DFA49D0A-FEA8-46FD-84AD-1CCC2230CD0B}" presName="spacer" presStyleCnt="0"/>
      <dgm:spPr/>
    </dgm:pt>
    <dgm:pt modelId="{0BD34FA3-183F-419A-B683-92FF2FF6EA81}" type="pres">
      <dgm:prSet presAssocID="{D769A901-D315-4F24-978F-C0AA5EFBAE58}" presName="parentText" presStyleLbl="node1" presStyleIdx="2" presStyleCnt="4">
        <dgm:presLayoutVars>
          <dgm:chMax val="0"/>
          <dgm:bulletEnabled val="1"/>
        </dgm:presLayoutVars>
      </dgm:prSet>
      <dgm:spPr/>
    </dgm:pt>
    <dgm:pt modelId="{793274FA-A2DE-405B-B1F1-EFACECDAAE33}" type="pres">
      <dgm:prSet presAssocID="{B0CF93C8-4637-4601-88E6-43A707CA057D}" presName="spacer" presStyleCnt="0"/>
      <dgm:spPr/>
    </dgm:pt>
    <dgm:pt modelId="{711913DB-A623-44E1-A22D-FEB6D59DFE46}" type="pres">
      <dgm:prSet presAssocID="{BBD2CFDF-2CC6-48FB-A396-24793F0BB890}" presName="parentText" presStyleLbl="node1" presStyleIdx="3" presStyleCnt="4">
        <dgm:presLayoutVars>
          <dgm:chMax val="0"/>
          <dgm:bulletEnabled val="1"/>
        </dgm:presLayoutVars>
      </dgm:prSet>
      <dgm:spPr/>
    </dgm:pt>
  </dgm:ptLst>
  <dgm:cxnLst>
    <dgm:cxn modelId="{46ACE71A-CAF2-42A7-A03B-EAF01D57E3DD}" srcId="{9F6B612F-D346-48E7-87FD-7435D7E34731}" destId="{FD25E06C-AC7F-4251-97DD-B79A8D654AC1}" srcOrd="1" destOrd="0" parTransId="{8534D670-EAF2-4701-BA5A-4FFF6623331F}" sibTransId="{DFA49D0A-FEA8-46FD-84AD-1CCC2230CD0B}"/>
    <dgm:cxn modelId="{E7BA292A-2694-4B5A-A063-FF406FD63CB2}" srcId="{9F6B612F-D346-48E7-87FD-7435D7E34731}" destId="{DB5A6051-7052-44B5-A366-9B4D82C6178F}" srcOrd="0" destOrd="0" parTransId="{F3094E63-8558-421D-B5E9-B373D9C1E2D3}" sibTransId="{CA7711D3-31E2-48F1-A7B1-77A05D245048}"/>
    <dgm:cxn modelId="{1F40B55F-72B6-424A-82F1-090C4F33777D}" type="presOf" srcId="{BBD2CFDF-2CC6-48FB-A396-24793F0BB890}" destId="{711913DB-A623-44E1-A22D-FEB6D59DFE46}" srcOrd="0" destOrd="0" presId="urn:microsoft.com/office/officeart/2005/8/layout/vList2"/>
    <dgm:cxn modelId="{A4F7898C-96B4-4EF5-94DF-FABD0A19F502}" type="presOf" srcId="{D769A901-D315-4F24-978F-C0AA5EFBAE58}" destId="{0BD34FA3-183F-419A-B683-92FF2FF6EA81}" srcOrd="0" destOrd="0" presId="urn:microsoft.com/office/officeart/2005/8/layout/vList2"/>
    <dgm:cxn modelId="{F8B3038D-F49D-4C84-A14F-2CAD28E393C2}" type="presOf" srcId="{9F6B612F-D346-48E7-87FD-7435D7E34731}" destId="{82CC4123-16E6-4A61-A3F3-6926D6075778}" srcOrd="0" destOrd="0" presId="urn:microsoft.com/office/officeart/2005/8/layout/vList2"/>
    <dgm:cxn modelId="{D3AA6BAA-E490-45DD-9207-247976170414}" srcId="{9F6B612F-D346-48E7-87FD-7435D7E34731}" destId="{D769A901-D315-4F24-978F-C0AA5EFBAE58}" srcOrd="2" destOrd="0" parTransId="{D587210F-B059-4622-B7FA-91F89BCD5B46}" sibTransId="{B0CF93C8-4637-4601-88E6-43A707CA057D}"/>
    <dgm:cxn modelId="{F1A2E2CA-11AA-4209-A0CF-0EB2BF08C1A7}" srcId="{9F6B612F-D346-48E7-87FD-7435D7E34731}" destId="{BBD2CFDF-2CC6-48FB-A396-24793F0BB890}" srcOrd="3" destOrd="0" parTransId="{C5CA4D65-5001-4AA5-8E6F-590236ED9C48}" sibTransId="{972D2508-8913-46CD-AE15-5D83688FA029}"/>
    <dgm:cxn modelId="{598276CD-4E6D-425A-8B5F-A74A090EE5D8}" type="presOf" srcId="{FD25E06C-AC7F-4251-97DD-B79A8D654AC1}" destId="{32522FA2-8B21-42D0-A8AB-D78BCF9CC39E}" srcOrd="0" destOrd="0" presId="urn:microsoft.com/office/officeart/2005/8/layout/vList2"/>
    <dgm:cxn modelId="{8DABD3EE-28AD-4B00-BBA1-437C60BD198F}" type="presOf" srcId="{DB5A6051-7052-44B5-A366-9B4D82C6178F}" destId="{F2662965-156A-4411-A49A-1AB2FAF47BBD}" srcOrd="0" destOrd="0" presId="urn:microsoft.com/office/officeart/2005/8/layout/vList2"/>
    <dgm:cxn modelId="{32A257C4-FBCB-4D72-97FD-AF4A79822E07}" type="presParOf" srcId="{82CC4123-16E6-4A61-A3F3-6926D6075778}" destId="{F2662965-156A-4411-A49A-1AB2FAF47BBD}" srcOrd="0" destOrd="0" presId="urn:microsoft.com/office/officeart/2005/8/layout/vList2"/>
    <dgm:cxn modelId="{E1038C59-D025-4B23-BBD2-19F6CC5BD54D}" type="presParOf" srcId="{82CC4123-16E6-4A61-A3F3-6926D6075778}" destId="{4BF3E88C-C8DA-40F5-9FD6-CAEA5D7FDB37}" srcOrd="1" destOrd="0" presId="urn:microsoft.com/office/officeart/2005/8/layout/vList2"/>
    <dgm:cxn modelId="{A83D47DC-940E-45B1-80C6-EC5C953FF810}" type="presParOf" srcId="{82CC4123-16E6-4A61-A3F3-6926D6075778}" destId="{32522FA2-8B21-42D0-A8AB-D78BCF9CC39E}" srcOrd="2" destOrd="0" presId="urn:microsoft.com/office/officeart/2005/8/layout/vList2"/>
    <dgm:cxn modelId="{C0CCCA98-B9FB-45AB-A1D8-4C4D37A91358}" type="presParOf" srcId="{82CC4123-16E6-4A61-A3F3-6926D6075778}" destId="{49369187-60C5-4CCF-9F56-E0E055F4BD52}" srcOrd="3" destOrd="0" presId="urn:microsoft.com/office/officeart/2005/8/layout/vList2"/>
    <dgm:cxn modelId="{8D2FDAFA-3E43-46BB-928B-F8B05360F040}" type="presParOf" srcId="{82CC4123-16E6-4A61-A3F3-6926D6075778}" destId="{0BD34FA3-183F-419A-B683-92FF2FF6EA81}" srcOrd="4" destOrd="0" presId="urn:microsoft.com/office/officeart/2005/8/layout/vList2"/>
    <dgm:cxn modelId="{A2F40EFB-5808-4FB1-9581-685EE2F17C93}" type="presParOf" srcId="{82CC4123-16E6-4A61-A3F3-6926D6075778}" destId="{793274FA-A2DE-405B-B1F1-EFACECDAAE33}" srcOrd="5" destOrd="0" presId="urn:microsoft.com/office/officeart/2005/8/layout/vList2"/>
    <dgm:cxn modelId="{A2DA464C-8600-4489-AEC6-702748C0EA67}" type="presParOf" srcId="{82CC4123-16E6-4A61-A3F3-6926D6075778}" destId="{711913DB-A623-44E1-A22D-FEB6D59DFE4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7ADAE06-DE7A-4EA4-857B-746D759E3BFE}"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FD8B1D9-27B9-4602-B439-D06A57C56200}">
      <dgm:prSet/>
      <dgm:spPr/>
      <dgm:t>
        <a:bodyPr/>
        <a:lstStyle/>
        <a:p>
          <a:r>
            <a:rPr lang="en-US"/>
            <a:t>Being critical</a:t>
          </a:r>
        </a:p>
      </dgm:t>
    </dgm:pt>
    <dgm:pt modelId="{FCE5FFB4-52E0-4B3A-8166-E25AD2BF27EE}" type="parTrans" cxnId="{B08C4047-6461-46EC-9DDD-CC7ADDE173FA}">
      <dgm:prSet/>
      <dgm:spPr/>
      <dgm:t>
        <a:bodyPr/>
        <a:lstStyle/>
        <a:p>
          <a:endParaRPr lang="en-US"/>
        </a:p>
      </dgm:t>
    </dgm:pt>
    <dgm:pt modelId="{85826013-4D82-4309-A44A-7F1549CBFBE6}" type="sibTrans" cxnId="{B08C4047-6461-46EC-9DDD-CC7ADDE173FA}">
      <dgm:prSet/>
      <dgm:spPr/>
      <dgm:t>
        <a:bodyPr/>
        <a:lstStyle/>
        <a:p>
          <a:endParaRPr lang="en-US"/>
        </a:p>
      </dgm:t>
    </dgm:pt>
    <dgm:pt modelId="{AFE751AC-3918-4693-B2E7-6066A5B5E945}">
      <dgm:prSet/>
      <dgm:spPr/>
      <dgm:t>
        <a:bodyPr/>
        <a:lstStyle/>
        <a:p>
          <a:r>
            <a:rPr lang="en-US"/>
            <a:t>Expressing contempt</a:t>
          </a:r>
        </a:p>
      </dgm:t>
    </dgm:pt>
    <dgm:pt modelId="{0C7050DB-0F74-4C7E-8FEA-8ACEB6A69C10}" type="parTrans" cxnId="{ED19D016-8D59-4D44-9DBF-9B025B36C452}">
      <dgm:prSet/>
      <dgm:spPr/>
      <dgm:t>
        <a:bodyPr/>
        <a:lstStyle/>
        <a:p>
          <a:endParaRPr lang="en-US"/>
        </a:p>
      </dgm:t>
    </dgm:pt>
    <dgm:pt modelId="{225DBFD1-A16F-42A0-B11F-A0B933EFA7A5}" type="sibTrans" cxnId="{ED19D016-8D59-4D44-9DBF-9B025B36C452}">
      <dgm:prSet/>
      <dgm:spPr/>
      <dgm:t>
        <a:bodyPr/>
        <a:lstStyle/>
        <a:p>
          <a:endParaRPr lang="en-US"/>
        </a:p>
      </dgm:t>
    </dgm:pt>
    <dgm:pt modelId="{F368E0B7-9205-4EC3-91E0-0096AA1F6A85}">
      <dgm:prSet/>
      <dgm:spPr/>
      <dgm:t>
        <a:bodyPr/>
        <a:lstStyle/>
        <a:p>
          <a:r>
            <a:rPr lang="en-US"/>
            <a:t>Being defensive</a:t>
          </a:r>
        </a:p>
      </dgm:t>
    </dgm:pt>
    <dgm:pt modelId="{9A8B7627-8901-4F4C-BC94-542076226C1A}" type="parTrans" cxnId="{0D937042-A89E-4174-8496-CD909221DC3F}">
      <dgm:prSet/>
      <dgm:spPr/>
      <dgm:t>
        <a:bodyPr/>
        <a:lstStyle/>
        <a:p>
          <a:endParaRPr lang="en-US"/>
        </a:p>
      </dgm:t>
    </dgm:pt>
    <dgm:pt modelId="{389800C0-9D9C-4536-BC24-C5FAC45C873A}" type="sibTrans" cxnId="{0D937042-A89E-4174-8496-CD909221DC3F}">
      <dgm:prSet/>
      <dgm:spPr/>
      <dgm:t>
        <a:bodyPr/>
        <a:lstStyle/>
        <a:p>
          <a:endParaRPr lang="en-US"/>
        </a:p>
      </dgm:t>
    </dgm:pt>
    <dgm:pt modelId="{571FC84F-6E7F-4D77-BC6D-D3C2391AB8E8}">
      <dgm:prSet/>
      <dgm:spPr/>
      <dgm:t>
        <a:bodyPr/>
        <a:lstStyle/>
        <a:p>
          <a:r>
            <a:rPr lang="en-US"/>
            <a:t>Stonewalling</a:t>
          </a:r>
        </a:p>
      </dgm:t>
    </dgm:pt>
    <dgm:pt modelId="{BA9712BA-74F2-40C7-87B0-E6EA243B9007}" type="parTrans" cxnId="{337B6176-00D0-4061-AE18-4694040AB39B}">
      <dgm:prSet/>
      <dgm:spPr/>
      <dgm:t>
        <a:bodyPr/>
        <a:lstStyle/>
        <a:p>
          <a:endParaRPr lang="en-US"/>
        </a:p>
      </dgm:t>
    </dgm:pt>
    <dgm:pt modelId="{307EA7FA-A9B4-4B33-A910-89161060CC86}" type="sibTrans" cxnId="{337B6176-00D0-4061-AE18-4694040AB39B}">
      <dgm:prSet/>
      <dgm:spPr/>
      <dgm:t>
        <a:bodyPr/>
        <a:lstStyle/>
        <a:p>
          <a:endParaRPr lang="en-US"/>
        </a:p>
      </dgm:t>
    </dgm:pt>
    <dgm:pt modelId="{1BB25F57-8691-406A-BA09-5B00601BA66C}" type="pres">
      <dgm:prSet presAssocID="{87ADAE06-DE7A-4EA4-857B-746D759E3BFE}" presName="linear" presStyleCnt="0">
        <dgm:presLayoutVars>
          <dgm:animLvl val="lvl"/>
          <dgm:resizeHandles val="exact"/>
        </dgm:presLayoutVars>
      </dgm:prSet>
      <dgm:spPr/>
    </dgm:pt>
    <dgm:pt modelId="{3C1DF105-2FC9-4C8B-8015-CA77B1499CBD}" type="pres">
      <dgm:prSet presAssocID="{4FD8B1D9-27B9-4602-B439-D06A57C56200}" presName="parentText" presStyleLbl="node1" presStyleIdx="0" presStyleCnt="4">
        <dgm:presLayoutVars>
          <dgm:chMax val="0"/>
          <dgm:bulletEnabled val="1"/>
        </dgm:presLayoutVars>
      </dgm:prSet>
      <dgm:spPr/>
    </dgm:pt>
    <dgm:pt modelId="{E8D88848-7F0A-45E6-A9D9-7AC4C138B1EE}" type="pres">
      <dgm:prSet presAssocID="{85826013-4D82-4309-A44A-7F1549CBFBE6}" presName="spacer" presStyleCnt="0"/>
      <dgm:spPr/>
    </dgm:pt>
    <dgm:pt modelId="{6B9C5D4C-BC30-4F71-A51D-0495C8D2712B}" type="pres">
      <dgm:prSet presAssocID="{AFE751AC-3918-4693-B2E7-6066A5B5E945}" presName="parentText" presStyleLbl="node1" presStyleIdx="1" presStyleCnt="4">
        <dgm:presLayoutVars>
          <dgm:chMax val="0"/>
          <dgm:bulletEnabled val="1"/>
        </dgm:presLayoutVars>
      </dgm:prSet>
      <dgm:spPr/>
    </dgm:pt>
    <dgm:pt modelId="{1382EF21-1FB2-4667-BA16-22B952AA8BDC}" type="pres">
      <dgm:prSet presAssocID="{225DBFD1-A16F-42A0-B11F-A0B933EFA7A5}" presName="spacer" presStyleCnt="0"/>
      <dgm:spPr/>
    </dgm:pt>
    <dgm:pt modelId="{E6660A14-011B-4DF6-A2F9-A6733E38805C}" type="pres">
      <dgm:prSet presAssocID="{F368E0B7-9205-4EC3-91E0-0096AA1F6A85}" presName="parentText" presStyleLbl="node1" presStyleIdx="2" presStyleCnt="4">
        <dgm:presLayoutVars>
          <dgm:chMax val="0"/>
          <dgm:bulletEnabled val="1"/>
        </dgm:presLayoutVars>
      </dgm:prSet>
      <dgm:spPr/>
    </dgm:pt>
    <dgm:pt modelId="{8DDF8E85-6F6E-444E-9595-CD1C48739344}" type="pres">
      <dgm:prSet presAssocID="{389800C0-9D9C-4536-BC24-C5FAC45C873A}" presName="spacer" presStyleCnt="0"/>
      <dgm:spPr/>
    </dgm:pt>
    <dgm:pt modelId="{25337918-58A1-416B-8039-95CB233DB293}" type="pres">
      <dgm:prSet presAssocID="{571FC84F-6E7F-4D77-BC6D-D3C2391AB8E8}" presName="parentText" presStyleLbl="node1" presStyleIdx="3" presStyleCnt="4">
        <dgm:presLayoutVars>
          <dgm:chMax val="0"/>
          <dgm:bulletEnabled val="1"/>
        </dgm:presLayoutVars>
      </dgm:prSet>
      <dgm:spPr/>
    </dgm:pt>
  </dgm:ptLst>
  <dgm:cxnLst>
    <dgm:cxn modelId="{ED19D016-8D59-4D44-9DBF-9B025B36C452}" srcId="{87ADAE06-DE7A-4EA4-857B-746D759E3BFE}" destId="{AFE751AC-3918-4693-B2E7-6066A5B5E945}" srcOrd="1" destOrd="0" parTransId="{0C7050DB-0F74-4C7E-8FEA-8ACEB6A69C10}" sibTransId="{225DBFD1-A16F-42A0-B11F-A0B933EFA7A5}"/>
    <dgm:cxn modelId="{D296CB1B-FCE9-4DC7-9AD0-9EDFC2DFAB8B}" type="presOf" srcId="{AFE751AC-3918-4693-B2E7-6066A5B5E945}" destId="{6B9C5D4C-BC30-4F71-A51D-0495C8D2712B}" srcOrd="0" destOrd="0" presId="urn:microsoft.com/office/officeart/2005/8/layout/vList2"/>
    <dgm:cxn modelId="{EEADB75C-39D7-4EF4-AA85-EE7FAB983713}" type="presOf" srcId="{571FC84F-6E7F-4D77-BC6D-D3C2391AB8E8}" destId="{25337918-58A1-416B-8039-95CB233DB293}" srcOrd="0" destOrd="0" presId="urn:microsoft.com/office/officeart/2005/8/layout/vList2"/>
    <dgm:cxn modelId="{0D937042-A89E-4174-8496-CD909221DC3F}" srcId="{87ADAE06-DE7A-4EA4-857B-746D759E3BFE}" destId="{F368E0B7-9205-4EC3-91E0-0096AA1F6A85}" srcOrd="2" destOrd="0" parTransId="{9A8B7627-8901-4F4C-BC94-542076226C1A}" sibTransId="{389800C0-9D9C-4536-BC24-C5FAC45C873A}"/>
    <dgm:cxn modelId="{3AD18943-C92D-428B-9B36-BAA878DC54FC}" type="presOf" srcId="{4FD8B1D9-27B9-4602-B439-D06A57C56200}" destId="{3C1DF105-2FC9-4C8B-8015-CA77B1499CBD}" srcOrd="0" destOrd="0" presId="urn:microsoft.com/office/officeart/2005/8/layout/vList2"/>
    <dgm:cxn modelId="{B08C4047-6461-46EC-9DDD-CC7ADDE173FA}" srcId="{87ADAE06-DE7A-4EA4-857B-746D759E3BFE}" destId="{4FD8B1D9-27B9-4602-B439-D06A57C56200}" srcOrd="0" destOrd="0" parTransId="{FCE5FFB4-52E0-4B3A-8166-E25AD2BF27EE}" sibTransId="{85826013-4D82-4309-A44A-7F1549CBFBE6}"/>
    <dgm:cxn modelId="{D6F05973-FD27-4C9D-AD4D-CBC2B60117DB}" type="presOf" srcId="{F368E0B7-9205-4EC3-91E0-0096AA1F6A85}" destId="{E6660A14-011B-4DF6-A2F9-A6733E38805C}" srcOrd="0" destOrd="0" presId="urn:microsoft.com/office/officeart/2005/8/layout/vList2"/>
    <dgm:cxn modelId="{337B6176-00D0-4061-AE18-4694040AB39B}" srcId="{87ADAE06-DE7A-4EA4-857B-746D759E3BFE}" destId="{571FC84F-6E7F-4D77-BC6D-D3C2391AB8E8}" srcOrd="3" destOrd="0" parTransId="{BA9712BA-74F2-40C7-87B0-E6EA243B9007}" sibTransId="{307EA7FA-A9B4-4B33-A910-89161060CC86}"/>
    <dgm:cxn modelId="{F543E37F-DF18-49A8-A582-B82AA21DA9F7}" type="presOf" srcId="{87ADAE06-DE7A-4EA4-857B-746D759E3BFE}" destId="{1BB25F57-8691-406A-BA09-5B00601BA66C}" srcOrd="0" destOrd="0" presId="urn:microsoft.com/office/officeart/2005/8/layout/vList2"/>
    <dgm:cxn modelId="{FD54A394-2A8F-41CC-99C7-4B19E5C71BF1}" type="presParOf" srcId="{1BB25F57-8691-406A-BA09-5B00601BA66C}" destId="{3C1DF105-2FC9-4C8B-8015-CA77B1499CBD}" srcOrd="0" destOrd="0" presId="urn:microsoft.com/office/officeart/2005/8/layout/vList2"/>
    <dgm:cxn modelId="{9F5EA3DB-AA25-4481-B9EF-2D60FC781F85}" type="presParOf" srcId="{1BB25F57-8691-406A-BA09-5B00601BA66C}" destId="{E8D88848-7F0A-45E6-A9D9-7AC4C138B1EE}" srcOrd="1" destOrd="0" presId="urn:microsoft.com/office/officeart/2005/8/layout/vList2"/>
    <dgm:cxn modelId="{99B7D0B2-A7CB-4598-BAB6-BBA8C9B3B414}" type="presParOf" srcId="{1BB25F57-8691-406A-BA09-5B00601BA66C}" destId="{6B9C5D4C-BC30-4F71-A51D-0495C8D2712B}" srcOrd="2" destOrd="0" presId="urn:microsoft.com/office/officeart/2005/8/layout/vList2"/>
    <dgm:cxn modelId="{B7E4CBFF-A9D4-4655-8857-1150CE2CD4F2}" type="presParOf" srcId="{1BB25F57-8691-406A-BA09-5B00601BA66C}" destId="{1382EF21-1FB2-4667-BA16-22B952AA8BDC}" srcOrd="3" destOrd="0" presId="urn:microsoft.com/office/officeart/2005/8/layout/vList2"/>
    <dgm:cxn modelId="{27665481-4A4C-407A-AA9F-2FBB19259D30}" type="presParOf" srcId="{1BB25F57-8691-406A-BA09-5B00601BA66C}" destId="{E6660A14-011B-4DF6-A2F9-A6733E38805C}" srcOrd="4" destOrd="0" presId="urn:microsoft.com/office/officeart/2005/8/layout/vList2"/>
    <dgm:cxn modelId="{7A58AC1E-385C-4EC1-982E-40D1382D66C3}" type="presParOf" srcId="{1BB25F57-8691-406A-BA09-5B00601BA66C}" destId="{8DDF8E85-6F6E-444E-9595-CD1C48739344}" srcOrd="5" destOrd="0" presId="urn:microsoft.com/office/officeart/2005/8/layout/vList2"/>
    <dgm:cxn modelId="{99B9FF82-1040-49FB-AAFC-7AF1FD4DFC2C}" type="presParOf" srcId="{1BB25F57-8691-406A-BA09-5B00601BA66C}" destId="{25337918-58A1-416B-8039-95CB233DB29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29C2E79-8EC9-4B3F-BD9C-8579CC37713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A95322C-AB58-4DB7-B654-4E8BD2304108}">
      <dgm:prSet/>
      <dgm:spPr/>
      <dgm:t>
        <a:bodyPr/>
        <a:lstStyle/>
        <a:p>
          <a:r>
            <a:rPr lang="en-US" dirty="0"/>
            <a:t>PTS is a reaction to a traumatic  incident  that creates stress in an individual</a:t>
          </a:r>
        </a:p>
      </dgm:t>
    </dgm:pt>
    <dgm:pt modelId="{DB943D18-8185-4DE1-BD5D-F61F26525332}" type="parTrans" cxnId="{0CD4E5B3-52B9-44D4-BAB1-1D6F6D0393F8}">
      <dgm:prSet/>
      <dgm:spPr/>
      <dgm:t>
        <a:bodyPr/>
        <a:lstStyle/>
        <a:p>
          <a:endParaRPr lang="en-US"/>
        </a:p>
      </dgm:t>
    </dgm:pt>
    <dgm:pt modelId="{DC97EC90-2A04-4B34-91FE-7BED74655754}" type="sibTrans" cxnId="{0CD4E5B3-52B9-44D4-BAB1-1D6F6D0393F8}">
      <dgm:prSet/>
      <dgm:spPr/>
      <dgm:t>
        <a:bodyPr/>
        <a:lstStyle/>
        <a:p>
          <a:endParaRPr lang="en-US"/>
        </a:p>
      </dgm:t>
    </dgm:pt>
    <dgm:pt modelId="{1B6868B3-4D2D-4D7C-84E9-1870981B4DC2}">
      <dgm:prSet/>
      <dgm:spPr>
        <a:solidFill>
          <a:srgbClr val="002060"/>
        </a:solidFill>
      </dgm:spPr>
      <dgm:t>
        <a:bodyPr/>
        <a:lstStyle/>
        <a:p>
          <a:r>
            <a:rPr lang="en-US" b="0" i="0" dirty="0"/>
            <a:t>Peritraumatic distress is defined as </a:t>
          </a:r>
          <a:r>
            <a:rPr lang="en-US" b="1" i="0" dirty="0"/>
            <a:t>the emotional and physiological distress experienced during and/or immediately after a traumatic event</a:t>
          </a:r>
          <a:r>
            <a:rPr lang="en-US" dirty="0"/>
            <a:t>.</a:t>
          </a:r>
        </a:p>
      </dgm:t>
    </dgm:pt>
    <dgm:pt modelId="{23F3D962-920F-46D7-A67D-0A0C195605F1}" type="parTrans" cxnId="{873885FB-4386-4538-802F-AC6F6FACB91D}">
      <dgm:prSet/>
      <dgm:spPr/>
      <dgm:t>
        <a:bodyPr/>
        <a:lstStyle/>
        <a:p>
          <a:endParaRPr lang="en-US"/>
        </a:p>
      </dgm:t>
    </dgm:pt>
    <dgm:pt modelId="{829C2DA2-D9E1-4663-B2E7-96CC0C74CBC6}" type="sibTrans" cxnId="{873885FB-4386-4538-802F-AC6F6FACB91D}">
      <dgm:prSet/>
      <dgm:spPr/>
      <dgm:t>
        <a:bodyPr/>
        <a:lstStyle/>
        <a:p>
          <a:endParaRPr lang="en-US"/>
        </a:p>
      </dgm:t>
    </dgm:pt>
    <dgm:pt modelId="{242CA522-9EF4-4985-8C48-CDEDE50CBBE7}">
      <dgm:prSet/>
      <dgm:spPr>
        <a:solidFill>
          <a:schemeClr val="accent6">
            <a:lumMod val="75000"/>
          </a:schemeClr>
        </a:solidFill>
      </dgm:spPr>
      <dgm:t>
        <a:bodyPr/>
        <a:lstStyle/>
        <a:p>
          <a:r>
            <a:rPr lang="en-US" dirty="0"/>
            <a:t>The person is typically numb at first but later has symptoms including depression, excessive irritability, guilt, recurrent nightmares, flashbacks to the traumatic incident, and overreactions to certain stimuli.</a:t>
          </a:r>
        </a:p>
      </dgm:t>
    </dgm:pt>
    <dgm:pt modelId="{8F55F4DC-E233-47AF-B40A-C74EF71628BE}" type="parTrans" cxnId="{34E64E41-6382-46F0-95B1-C714918210C0}">
      <dgm:prSet/>
      <dgm:spPr/>
      <dgm:t>
        <a:bodyPr/>
        <a:lstStyle/>
        <a:p>
          <a:endParaRPr lang="en-US"/>
        </a:p>
      </dgm:t>
    </dgm:pt>
    <dgm:pt modelId="{8A657095-6C06-43A7-8944-E205F35A2E87}" type="sibTrans" cxnId="{34E64E41-6382-46F0-95B1-C714918210C0}">
      <dgm:prSet/>
      <dgm:spPr/>
      <dgm:t>
        <a:bodyPr/>
        <a:lstStyle/>
        <a:p>
          <a:endParaRPr lang="en-US"/>
        </a:p>
      </dgm:t>
    </dgm:pt>
    <dgm:pt modelId="{BEE8AEBE-77AB-4243-8AEB-D7B3F557E842}" type="pres">
      <dgm:prSet presAssocID="{F29C2E79-8EC9-4B3F-BD9C-8579CC377137}" presName="diagram" presStyleCnt="0">
        <dgm:presLayoutVars>
          <dgm:dir/>
          <dgm:resizeHandles val="exact"/>
        </dgm:presLayoutVars>
      </dgm:prSet>
      <dgm:spPr/>
    </dgm:pt>
    <dgm:pt modelId="{946238EE-F45A-4980-AEF4-DFDF47194649}" type="pres">
      <dgm:prSet presAssocID="{2A95322C-AB58-4DB7-B654-4E8BD2304108}" presName="node" presStyleLbl="node1" presStyleIdx="0" presStyleCnt="3">
        <dgm:presLayoutVars>
          <dgm:bulletEnabled val="1"/>
        </dgm:presLayoutVars>
      </dgm:prSet>
      <dgm:spPr/>
    </dgm:pt>
    <dgm:pt modelId="{4EED8FA8-161A-45D9-AA02-D1C4BE195DF5}" type="pres">
      <dgm:prSet presAssocID="{DC97EC90-2A04-4B34-91FE-7BED74655754}" presName="sibTrans" presStyleCnt="0"/>
      <dgm:spPr/>
    </dgm:pt>
    <dgm:pt modelId="{A1C66AF7-EBF4-4AC5-8A10-E6B18F3332EE}" type="pres">
      <dgm:prSet presAssocID="{1B6868B3-4D2D-4D7C-84E9-1870981B4DC2}" presName="node" presStyleLbl="node1" presStyleIdx="1" presStyleCnt="3">
        <dgm:presLayoutVars>
          <dgm:bulletEnabled val="1"/>
        </dgm:presLayoutVars>
      </dgm:prSet>
      <dgm:spPr/>
    </dgm:pt>
    <dgm:pt modelId="{57B0C499-354B-4181-842B-2F378A19E0E8}" type="pres">
      <dgm:prSet presAssocID="{829C2DA2-D9E1-4663-B2E7-96CC0C74CBC6}" presName="sibTrans" presStyleCnt="0"/>
      <dgm:spPr/>
    </dgm:pt>
    <dgm:pt modelId="{5BAFC918-028D-473E-BA08-8C3FA4DDE58E}" type="pres">
      <dgm:prSet presAssocID="{242CA522-9EF4-4985-8C48-CDEDE50CBBE7}" presName="node" presStyleLbl="node1" presStyleIdx="2" presStyleCnt="3">
        <dgm:presLayoutVars>
          <dgm:bulletEnabled val="1"/>
        </dgm:presLayoutVars>
      </dgm:prSet>
      <dgm:spPr/>
    </dgm:pt>
  </dgm:ptLst>
  <dgm:cxnLst>
    <dgm:cxn modelId="{82C07F2F-FCB3-4813-A1AA-379F7A05647D}" type="presOf" srcId="{242CA522-9EF4-4985-8C48-CDEDE50CBBE7}" destId="{5BAFC918-028D-473E-BA08-8C3FA4DDE58E}" srcOrd="0" destOrd="0" presId="urn:microsoft.com/office/officeart/2005/8/layout/default"/>
    <dgm:cxn modelId="{34E64E41-6382-46F0-95B1-C714918210C0}" srcId="{F29C2E79-8EC9-4B3F-BD9C-8579CC377137}" destId="{242CA522-9EF4-4985-8C48-CDEDE50CBBE7}" srcOrd="2" destOrd="0" parTransId="{8F55F4DC-E233-47AF-B40A-C74EF71628BE}" sibTransId="{8A657095-6C06-43A7-8944-E205F35A2E87}"/>
    <dgm:cxn modelId="{7466BE61-5FEB-4C51-91F1-6FBF14B80BF1}" type="presOf" srcId="{F29C2E79-8EC9-4B3F-BD9C-8579CC377137}" destId="{BEE8AEBE-77AB-4243-8AEB-D7B3F557E842}" srcOrd="0" destOrd="0" presId="urn:microsoft.com/office/officeart/2005/8/layout/default"/>
    <dgm:cxn modelId="{1337507D-81FA-48A6-A6E3-058CB5587315}" type="presOf" srcId="{2A95322C-AB58-4DB7-B654-4E8BD2304108}" destId="{946238EE-F45A-4980-AEF4-DFDF47194649}" srcOrd="0" destOrd="0" presId="urn:microsoft.com/office/officeart/2005/8/layout/default"/>
    <dgm:cxn modelId="{069A868B-CD4D-46B2-9ACA-50E2DDB4A8BF}" type="presOf" srcId="{1B6868B3-4D2D-4D7C-84E9-1870981B4DC2}" destId="{A1C66AF7-EBF4-4AC5-8A10-E6B18F3332EE}" srcOrd="0" destOrd="0" presId="urn:microsoft.com/office/officeart/2005/8/layout/default"/>
    <dgm:cxn modelId="{0CD4E5B3-52B9-44D4-BAB1-1D6F6D0393F8}" srcId="{F29C2E79-8EC9-4B3F-BD9C-8579CC377137}" destId="{2A95322C-AB58-4DB7-B654-4E8BD2304108}" srcOrd="0" destOrd="0" parTransId="{DB943D18-8185-4DE1-BD5D-F61F26525332}" sibTransId="{DC97EC90-2A04-4B34-91FE-7BED74655754}"/>
    <dgm:cxn modelId="{873885FB-4386-4538-802F-AC6F6FACB91D}" srcId="{F29C2E79-8EC9-4B3F-BD9C-8579CC377137}" destId="{1B6868B3-4D2D-4D7C-84E9-1870981B4DC2}" srcOrd="1" destOrd="0" parTransId="{23F3D962-920F-46D7-A67D-0A0C195605F1}" sibTransId="{829C2DA2-D9E1-4663-B2E7-96CC0C74CBC6}"/>
    <dgm:cxn modelId="{0A28DEF2-13B6-4F9B-BB68-A3270AE97BE1}" type="presParOf" srcId="{BEE8AEBE-77AB-4243-8AEB-D7B3F557E842}" destId="{946238EE-F45A-4980-AEF4-DFDF47194649}" srcOrd="0" destOrd="0" presId="urn:microsoft.com/office/officeart/2005/8/layout/default"/>
    <dgm:cxn modelId="{EEDD8528-A54F-48B3-9AB9-F6CC5F2EA83D}" type="presParOf" srcId="{BEE8AEBE-77AB-4243-8AEB-D7B3F557E842}" destId="{4EED8FA8-161A-45D9-AA02-D1C4BE195DF5}" srcOrd="1" destOrd="0" presId="urn:microsoft.com/office/officeart/2005/8/layout/default"/>
    <dgm:cxn modelId="{53C18617-949B-45C8-BD5E-9D60B93F9307}" type="presParOf" srcId="{BEE8AEBE-77AB-4243-8AEB-D7B3F557E842}" destId="{A1C66AF7-EBF4-4AC5-8A10-E6B18F3332EE}" srcOrd="2" destOrd="0" presId="urn:microsoft.com/office/officeart/2005/8/layout/default"/>
    <dgm:cxn modelId="{DE6AE60B-5F5E-465B-A0D3-E74177D62DFE}" type="presParOf" srcId="{BEE8AEBE-77AB-4243-8AEB-D7B3F557E842}" destId="{57B0C499-354B-4181-842B-2F378A19E0E8}" srcOrd="3" destOrd="0" presId="urn:microsoft.com/office/officeart/2005/8/layout/default"/>
    <dgm:cxn modelId="{A0136DE4-2DAF-4A0C-8898-5356BC816267}" type="presParOf" srcId="{BEE8AEBE-77AB-4243-8AEB-D7B3F557E842}" destId="{5BAFC918-028D-473E-BA08-8C3FA4DDE58E}"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BA74EB9-47D1-412D-9AC4-F7DC2099CBDE}"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10435741-D456-445F-B1C5-CFBDBAFEC123}">
      <dgm:prSet/>
      <dgm:spPr/>
      <dgm:t>
        <a:bodyPr/>
        <a:lstStyle/>
        <a:p>
          <a:r>
            <a:rPr lang="en-US" b="1" dirty="0">
              <a:solidFill>
                <a:schemeClr val="tx1"/>
              </a:solidFill>
            </a:rPr>
            <a:t>PTSI is a biological &amp; emotional injury that develops after a person has experienced or witnessed a traumatic incident</a:t>
          </a:r>
          <a:r>
            <a:rPr lang="en-US" dirty="0">
              <a:solidFill>
                <a:schemeClr val="tx1"/>
              </a:solidFill>
            </a:rPr>
            <a:t>.</a:t>
          </a:r>
        </a:p>
      </dgm:t>
    </dgm:pt>
    <dgm:pt modelId="{8E87503C-CB82-41A9-AB82-5467296D6626}" type="parTrans" cxnId="{1DF4E826-BA44-4AD2-9FBC-0F476D022BDC}">
      <dgm:prSet/>
      <dgm:spPr/>
      <dgm:t>
        <a:bodyPr/>
        <a:lstStyle/>
        <a:p>
          <a:endParaRPr lang="en-US"/>
        </a:p>
      </dgm:t>
    </dgm:pt>
    <dgm:pt modelId="{C25C6389-6B8A-4605-8B67-ECEDA74CB7AB}" type="sibTrans" cxnId="{1DF4E826-BA44-4AD2-9FBC-0F476D022BDC}">
      <dgm:prSet/>
      <dgm:spPr/>
      <dgm:t>
        <a:bodyPr/>
        <a:lstStyle/>
        <a:p>
          <a:endParaRPr lang="en-US"/>
        </a:p>
      </dgm:t>
    </dgm:pt>
    <dgm:pt modelId="{388E1D46-49AB-4E0F-AE72-99500072FCE3}">
      <dgm:prSet/>
      <dgm:spPr/>
      <dgm:t>
        <a:bodyPr/>
        <a:lstStyle/>
        <a:p>
          <a:r>
            <a:rPr lang="en-US" b="1" dirty="0">
              <a:solidFill>
                <a:schemeClr val="tx1"/>
              </a:solidFill>
            </a:rPr>
            <a:t>Many people have difficulty adjusting and coping for a while after a critical event, however, with time there is post-traumatic growth (PTG)</a:t>
          </a:r>
        </a:p>
      </dgm:t>
    </dgm:pt>
    <dgm:pt modelId="{8103CE20-2942-4F31-BE1E-1D9095B5498C}" type="parTrans" cxnId="{17E8D6C3-24A3-4108-B221-943430F2D21E}">
      <dgm:prSet/>
      <dgm:spPr/>
      <dgm:t>
        <a:bodyPr/>
        <a:lstStyle/>
        <a:p>
          <a:endParaRPr lang="en-US"/>
        </a:p>
      </dgm:t>
    </dgm:pt>
    <dgm:pt modelId="{A5D4511A-6BC7-4897-B64B-D8A3D1CDA58F}" type="sibTrans" cxnId="{17E8D6C3-24A3-4108-B221-943430F2D21E}">
      <dgm:prSet/>
      <dgm:spPr/>
      <dgm:t>
        <a:bodyPr/>
        <a:lstStyle/>
        <a:p>
          <a:endParaRPr lang="en-US"/>
        </a:p>
      </dgm:t>
    </dgm:pt>
    <dgm:pt modelId="{6B9596F1-E4BE-4B78-9E01-954D5048355B}">
      <dgm:prSet/>
      <dgm:spPr/>
      <dgm:t>
        <a:bodyPr/>
        <a:lstStyle/>
        <a:p>
          <a:r>
            <a:rPr lang="en-US" b="1" dirty="0">
              <a:solidFill>
                <a:schemeClr val="tx1"/>
              </a:solidFill>
            </a:rPr>
            <a:t>Some people show symptoms of PTSD like flashbacks, nightmares, anxiety and frightening thoughts that get worse and/or last for months or even years, severely interfering with their daily lives</a:t>
          </a:r>
          <a:r>
            <a:rPr lang="en-US" dirty="0"/>
            <a:t>.</a:t>
          </a:r>
        </a:p>
      </dgm:t>
    </dgm:pt>
    <dgm:pt modelId="{2AD584D6-B2E2-498D-A3E9-14E091367188}" type="parTrans" cxnId="{1AF35322-AB18-4E04-921D-A00084874A01}">
      <dgm:prSet/>
      <dgm:spPr/>
      <dgm:t>
        <a:bodyPr/>
        <a:lstStyle/>
        <a:p>
          <a:endParaRPr lang="en-US"/>
        </a:p>
      </dgm:t>
    </dgm:pt>
    <dgm:pt modelId="{A0E02C53-F40D-4C40-92ED-5AF1C98C613B}" type="sibTrans" cxnId="{1AF35322-AB18-4E04-921D-A00084874A01}">
      <dgm:prSet/>
      <dgm:spPr/>
      <dgm:t>
        <a:bodyPr/>
        <a:lstStyle/>
        <a:p>
          <a:endParaRPr lang="en-US"/>
        </a:p>
      </dgm:t>
    </dgm:pt>
    <dgm:pt modelId="{DAB3C8EF-AD03-4DBB-9459-881EF820E1E6}">
      <dgm:prSet/>
      <dgm:spPr/>
      <dgm:t>
        <a:bodyPr/>
        <a:lstStyle/>
        <a:p>
          <a:r>
            <a:rPr lang="en-US" b="1" dirty="0">
              <a:solidFill>
                <a:schemeClr val="tx1"/>
              </a:solidFill>
            </a:rPr>
            <a:t>With treatment most individuals recover from their  traumatic incident. </a:t>
          </a:r>
        </a:p>
      </dgm:t>
    </dgm:pt>
    <dgm:pt modelId="{DB2B924D-8DDD-4642-8FD8-43E10E38937B}" type="parTrans" cxnId="{0FC5DB04-DEB7-416A-B779-A68315220426}">
      <dgm:prSet/>
      <dgm:spPr/>
      <dgm:t>
        <a:bodyPr/>
        <a:lstStyle/>
        <a:p>
          <a:endParaRPr lang="en-US"/>
        </a:p>
      </dgm:t>
    </dgm:pt>
    <dgm:pt modelId="{B987F93F-CCDC-4E4F-B303-6ED6CCD25406}" type="sibTrans" cxnId="{0FC5DB04-DEB7-416A-B779-A68315220426}">
      <dgm:prSet/>
      <dgm:spPr/>
      <dgm:t>
        <a:bodyPr/>
        <a:lstStyle/>
        <a:p>
          <a:endParaRPr lang="en-US"/>
        </a:p>
      </dgm:t>
    </dgm:pt>
    <dgm:pt modelId="{A9312F28-1B0C-492F-9ECE-6ADDE11EA195}" type="pres">
      <dgm:prSet presAssocID="{5BA74EB9-47D1-412D-9AC4-F7DC2099CBDE}" presName="diagram" presStyleCnt="0">
        <dgm:presLayoutVars>
          <dgm:dir/>
          <dgm:resizeHandles val="exact"/>
        </dgm:presLayoutVars>
      </dgm:prSet>
      <dgm:spPr/>
    </dgm:pt>
    <dgm:pt modelId="{6971FEB6-77E8-40DC-AA3C-FC022C5C4A07}" type="pres">
      <dgm:prSet presAssocID="{10435741-D456-445F-B1C5-CFBDBAFEC123}" presName="node" presStyleLbl="node1" presStyleIdx="0" presStyleCnt="4">
        <dgm:presLayoutVars>
          <dgm:bulletEnabled val="1"/>
        </dgm:presLayoutVars>
      </dgm:prSet>
      <dgm:spPr/>
    </dgm:pt>
    <dgm:pt modelId="{A5015485-74C4-4B46-B053-DD967F9B3BCE}" type="pres">
      <dgm:prSet presAssocID="{C25C6389-6B8A-4605-8B67-ECEDA74CB7AB}" presName="sibTrans" presStyleCnt="0"/>
      <dgm:spPr/>
    </dgm:pt>
    <dgm:pt modelId="{AF4FFF4F-2F44-4425-8374-C67537CE3909}" type="pres">
      <dgm:prSet presAssocID="{388E1D46-49AB-4E0F-AE72-99500072FCE3}" presName="node" presStyleLbl="node1" presStyleIdx="1" presStyleCnt="4">
        <dgm:presLayoutVars>
          <dgm:bulletEnabled val="1"/>
        </dgm:presLayoutVars>
      </dgm:prSet>
      <dgm:spPr/>
    </dgm:pt>
    <dgm:pt modelId="{4809E746-574F-4A73-9FF4-6A9D7DF58A27}" type="pres">
      <dgm:prSet presAssocID="{A5D4511A-6BC7-4897-B64B-D8A3D1CDA58F}" presName="sibTrans" presStyleCnt="0"/>
      <dgm:spPr/>
    </dgm:pt>
    <dgm:pt modelId="{4255CA3D-3596-4535-95C0-1F8BB83360E8}" type="pres">
      <dgm:prSet presAssocID="{6B9596F1-E4BE-4B78-9E01-954D5048355B}" presName="node" presStyleLbl="node1" presStyleIdx="2" presStyleCnt="4">
        <dgm:presLayoutVars>
          <dgm:bulletEnabled val="1"/>
        </dgm:presLayoutVars>
      </dgm:prSet>
      <dgm:spPr/>
    </dgm:pt>
    <dgm:pt modelId="{9CBE36A1-90D4-4DAB-846B-72221EAEB14E}" type="pres">
      <dgm:prSet presAssocID="{A0E02C53-F40D-4C40-92ED-5AF1C98C613B}" presName="sibTrans" presStyleCnt="0"/>
      <dgm:spPr/>
    </dgm:pt>
    <dgm:pt modelId="{7BBE758F-4CB1-4D04-B7BB-3A13AEEF880A}" type="pres">
      <dgm:prSet presAssocID="{DAB3C8EF-AD03-4DBB-9459-881EF820E1E6}" presName="node" presStyleLbl="node1" presStyleIdx="3" presStyleCnt="4">
        <dgm:presLayoutVars>
          <dgm:bulletEnabled val="1"/>
        </dgm:presLayoutVars>
      </dgm:prSet>
      <dgm:spPr/>
    </dgm:pt>
  </dgm:ptLst>
  <dgm:cxnLst>
    <dgm:cxn modelId="{0FC5DB04-DEB7-416A-B779-A68315220426}" srcId="{5BA74EB9-47D1-412D-9AC4-F7DC2099CBDE}" destId="{DAB3C8EF-AD03-4DBB-9459-881EF820E1E6}" srcOrd="3" destOrd="0" parTransId="{DB2B924D-8DDD-4642-8FD8-43E10E38937B}" sibTransId="{B987F93F-CCDC-4E4F-B303-6ED6CCD25406}"/>
    <dgm:cxn modelId="{3082AC05-26AE-4510-AFF1-257E5F6F3DB6}" type="presOf" srcId="{6B9596F1-E4BE-4B78-9E01-954D5048355B}" destId="{4255CA3D-3596-4535-95C0-1F8BB83360E8}" srcOrd="0" destOrd="0" presId="urn:microsoft.com/office/officeart/2005/8/layout/default"/>
    <dgm:cxn modelId="{03191317-A6AF-46EC-968D-29979CB9CC7D}" type="presOf" srcId="{388E1D46-49AB-4E0F-AE72-99500072FCE3}" destId="{AF4FFF4F-2F44-4425-8374-C67537CE3909}" srcOrd="0" destOrd="0" presId="urn:microsoft.com/office/officeart/2005/8/layout/default"/>
    <dgm:cxn modelId="{1AF35322-AB18-4E04-921D-A00084874A01}" srcId="{5BA74EB9-47D1-412D-9AC4-F7DC2099CBDE}" destId="{6B9596F1-E4BE-4B78-9E01-954D5048355B}" srcOrd="2" destOrd="0" parTransId="{2AD584D6-B2E2-498D-A3E9-14E091367188}" sibTransId="{A0E02C53-F40D-4C40-92ED-5AF1C98C613B}"/>
    <dgm:cxn modelId="{1DF4E826-BA44-4AD2-9FBC-0F476D022BDC}" srcId="{5BA74EB9-47D1-412D-9AC4-F7DC2099CBDE}" destId="{10435741-D456-445F-B1C5-CFBDBAFEC123}" srcOrd="0" destOrd="0" parTransId="{8E87503C-CB82-41A9-AB82-5467296D6626}" sibTransId="{C25C6389-6B8A-4605-8B67-ECEDA74CB7AB}"/>
    <dgm:cxn modelId="{21395234-3354-4979-98FE-C84CB4B9E84A}" type="presOf" srcId="{5BA74EB9-47D1-412D-9AC4-F7DC2099CBDE}" destId="{A9312F28-1B0C-492F-9ECE-6ADDE11EA195}" srcOrd="0" destOrd="0" presId="urn:microsoft.com/office/officeart/2005/8/layout/default"/>
    <dgm:cxn modelId="{4B9DA25B-700A-4FDA-9D8A-82054A5E277E}" type="presOf" srcId="{10435741-D456-445F-B1C5-CFBDBAFEC123}" destId="{6971FEB6-77E8-40DC-AA3C-FC022C5C4A07}" srcOrd="0" destOrd="0" presId="urn:microsoft.com/office/officeart/2005/8/layout/default"/>
    <dgm:cxn modelId="{2D9852A9-019E-428D-B93B-8F436D21745E}" type="presOf" srcId="{DAB3C8EF-AD03-4DBB-9459-881EF820E1E6}" destId="{7BBE758F-4CB1-4D04-B7BB-3A13AEEF880A}" srcOrd="0" destOrd="0" presId="urn:microsoft.com/office/officeart/2005/8/layout/default"/>
    <dgm:cxn modelId="{17E8D6C3-24A3-4108-B221-943430F2D21E}" srcId="{5BA74EB9-47D1-412D-9AC4-F7DC2099CBDE}" destId="{388E1D46-49AB-4E0F-AE72-99500072FCE3}" srcOrd="1" destOrd="0" parTransId="{8103CE20-2942-4F31-BE1E-1D9095B5498C}" sibTransId="{A5D4511A-6BC7-4897-B64B-D8A3D1CDA58F}"/>
    <dgm:cxn modelId="{14A40457-36F9-4B75-850A-73E16AEB9FA3}" type="presParOf" srcId="{A9312F28-1B0C-492F-9ECE-6ADDE11EA195}" destId="{6971FEB6-77E8-40DC-AA3C-FC022C5C4A07}" srcOrd="0" destOrd="0" presId="urn:microsoft.com/office/officeart/2005/8/layout/default"/>
    <dgm:cxn modelId="{ED44AF00-4BD9-430F-9AA9-5BFFABB7E969}" type="presParOf" srcId="{A9312F28-1B0C-492F-9ECE-6ADDE11EA195}" destId="{A5015485-74C4-4B46-B053-DD967F9B3BCE}" srcOrd="1" destOrd="0" presId="urn:microsoft.com/office/officeart/2005/8/layout/default"/>
    <dgm:cxn modelId="{9E40A442-F419-4936-8D46-4BB3DB021A4D}" type="presParOf" srcId="{A9312F28-1B0C-492F-9ECE-6ADDE11EA195}" destId="{AF4FFF4F-2F44-4425-8374-C67537CE3909}" srcOrd="2" destOrd="0" presId="urn:microsoft.com/office/officeart/2005/8/layout/default"/>
    <dgm:cxn modelId="{C70A206A-D421-4B65-8E6C-8DF2683FA603}" type="presParOf" srcId="{A9312F28-1B0C-492F-9ECE-6ADDE11EA195}" destId="{4809E746-574F-4A73-9FF4-6A9D7DF58A27}" srcOrd="3" destOrd="0" presId="urn:microsoft.com/office/officeart/2005/8/layout/default"/>
    <dgm:cxn modelId="{EC7089CD-A26E-47E9-AB20-F0803801F9CF}" type="presParOf" srcId="{A9312F28-1B0C-492F-9ECE-6ADDE11EA195}" destId="{4255CA3D-3596-4535-95C0-1F8BB83360E8}" srcOrd="4" destOrd="0" presId="urn:microsoft.com/office/officeart/2005/8/layout/default"/>
    <dgm:cxn modelId="{42E30F2B-9EF1-4FA2-A5EF-B8A1754623D8}" type="presParOf" srcId="{A9312F28-1B0C-492F-9ECE-6ADDE11EA195}" destId="{9CBE36A1-90D4-4DAB-846B-72221EAEB14E}" srcOrd="5" destOrd="0" presId="urn:microsoft.com/office/officeart/2005/8/layout/default"/>
    <dgm:cxn modelId="{3F2F4322-8E0F-4CF2-8FFD-EBA19CFBC99F}" type="presParOf" srcId="{A9312F28-1B0C-492F-9ECE-6ADDE11EA195}" destId="{7BBE758F-4CB1-4D04-B7BB-3A13AEEF880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0F8106A-4CFF-48F3-809D-1A35B40D731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9C04F10-E2B8-4446-8AB2-EED43C8C7392}">
      <dgm:prSet/>
      <dgm:spPr/>
      <dgm:t>
        <a:bodyPr/>
        <a:lstStyle/>
        <a:p>
          <a:r>
            <a:rPr lang="en-US" dirty="0"/>
            <a:t>A psychiatric disorder that can occur in people who have experienced or witnessed a traumatic event such as a natural disaster, a serious accident, a terrorist act, war/combat, rape or other violent personal assault.</a:t>
          </a:r>
        </a:p>
      </dgm:t>
    </dgm:pt>
    <dgm:pt modelId="{45E58002-02F6-44E6-B293-3FBADC3E859B}" type="parTrans" cxnId="{88C60A0A-5169-486F-8A6E-CB76047F8A0E}">
      <dgm:prSet/>
      <dgm:spPr/>
      <dgm:t>
        <a:bodyPr/>
        <a:lstStyle/>
        <a:p>
          <a:endParaRPr lang="en-US"/>
        </a:p>
      </dgm:t>
    </dgm:pt>
    <dgm:pt modelId="{F95BCD86-A6DF-48DD-92AD-416F8CFAD54F}" type="sibTrans" cxnId="{88C60A0A-5169-486F-8A6E-CB76047F8A0E}">
      <dgm:prSet/>
      <dgm:spPr/>
      <dgm:t>
        <a:bodyPr/>
        <a:lstStyle/>
        <a:p>
          <a:endParaRPr lang="en-US"/>
        </a:p>
      </dgm:t>
    </dgm:pt>
    <dgm:pt modelId="{9FF71766-DBB9-4680-A396-13609A95CA99}">
      <dgm:prSet/>
      <dgm:spPr/>
      <dgm:t>
        <a:bodyPr/>
        <a:lstStyle/>
        <a:p>
          <a:r>
            <a:rPr lang="en-US" dirty="0"/>
            <a:t>Individuals have ongoing difficulties recovering from the traumatic injury and need ongoing treatment.</a:t>
          </a:r>
        </a:p>
      </dgm:t>
    </dgm:pt>
    <dgm:pt modelId="{0E4AADBC-EF62-49CE-8807-35D8247847AA}" type="parTrans" cxnId="{6D1BBEF5-25DC-4E1A-AD7C-21DB73B3896F}">
      <dgm:prSet/>
      <dgm:spPr/>
      <dgm:t>
        <a:bodyPr/>
        <a:lstStyle/>
        <a:p>
          <a:endParaRPr lang="en-US"/>
        </a:p>
      </dgm:t>
    </dgm:pt>
    <dgm:pt modelId="{038D04F4-B790-4A50-8C17-93454BF52C01}" type="sibTrans" cxnId="{6D1BBEF5-25DC-4E1A-AD7C-21DB73B3896F}">
      <dgm:prSet/>
      <dgm:spPr/>
      <dgm:t>
        <a:bodyPr/>
        <a:lstStyle/>
        <a:p>
          <a:endParaRPr lang="en-US"/>
        </a:p>
      </dgm:t>
    </dgm:pt>
    <dgm:pt modelId="{7D9705A8-44C5-4AFE-879D-9C46D919570E}" type="pres">
      <dgm:prSet presAssocID="{B0F8106A-4CFF-48F3-809D-1A35B40D7314}" presName="linear" presStyleCnt="0">
        <dgm:presLayoutVars>
          <dgm:animLvl val="lvl"/>
          <dgm:resizeHandles val="exact"/>
        </dgm:presLayoutVars>
      </dgm:prSet>
      <dgm:spPr/>
    </dgm:pt>
    <dgm:pt modelId="{88FD0153-922F-4708-9622-83DB00B861E8}" type="pres">
      <dgm:prSet presAssocID="{79C04F10-E2B8-4446-8AB2-EED43C8C7392}" presName="parentText" presStyleLbl="node1" presStyleIdx="0" presStyleCnt="2">
        <dgm:presLayoutVars>
          <dgm:chMax val="0"/>
          <dgm:bulletEnabled val="1"/>
        </dgm:presLayoutVars>
      </dgm:prSet>
      <dgm:spPr/>
    </dgm:pt>
    <dgm:pt modelId="{3C864196-F08D-4A8A-B088-96CAB1EE06BC}" type="pres">
      <dgm:prSet presAssocID="{F95BCD86-A6DF-48DD-92AD-416F8CFAD54F}" presName="spacer" presStyleCnt="0"/>
      <dgm:spPr/>
    </dgm:pt>
    <dgm:pt modelId="{43D8DC9F-1457-427A-A319-C685E17D4F90}" type="pres">
      <dgm:prSet presAssocID="{9FF71766-DBB9-4680-A396-13609A95CA99}" presName="parentText" presStyleLbl="node1" presStyleIdx="1" presStyleCnt="2">
        <dgm:presLayoutVars>
          <dgm:chMax val="0"/>
          <dgm:bulletEnabled val="1"/>
        </dgm:presLayoutVars>
      </dgm:prSet>
      <dgm:spPr/>
    </dgm:pt>
  </dgm:ptLst>
  <dgm:cxnLst>
    <dgm:cxn modelId="{88C60A0A-5169-486F-8A6E-CB76047F8A0E}" srcId="{B0F8106A-4CFF-48F3-809D-1A35B40D7314}" destId="{79C04F10-E2B8-4446-8AB2-EED43C8C7392}" srcOrd="0" destOrd="0" parTransId="{45E58002-02F6-44E6-B293-3FBADC3E859B}" sibTransId="{F95BCD86-A6DF-48DD-92AD-416F8CFAD54F}"/>
    <dgm:cxn modelId="{7B4CA24F-BCE1-4F83-8AA8-64208C276FE5}" type="presOf" srcId="{9FF71766-DBB9-4680-A396-13609A95CA99}" destId="{43D8DC9F-1457-427A-A319-C685E17D4F90}" srcOrd="0" destOrd="0" presId="urn:microsoft.com/office/officeart/2005/8/layout/vList2"/>
    <dgm:cxn modelId="{C15DB591-2F71-45E9-A68D-F795FCF164C9}" type="presOf" srcId="{B0F8106A-4CFF-48F3-809D-1A35B40D7314}" destId="{7D9705A8-44C5-4AFE-879D-9C46D919570E}" srcOrd="0" destOrd="0" presId="urn:microsoft.com/office/officeart/2005/8/layout/vList2"/>
    <dgm:cxn modelId="{945C1FA5-AA65-45E1-B163-B85DA8A5F411}" type="presOf" srcId="{79C04F10-E2B8-4446-8AB2-EED43C8C7392}" destId="{88FD0153-922F-4708-9622-83DB00B861E8}" srcOrd="0" destOrd="0" presId="urn:microsoft.com/office/officeart/2005/8/layout/vList2"/>
    <dgm:cxn modelId="{6D1BBEF5-25DC-4E1A-AD7C-21DB73B3896F}" srcId="{B0F8106A-4CFF-48F3-809D-1A35B40D7314}" destId="{9FF71766-DBB9-4680-A396-13609A95CA99}" srcOrd="1" destOrd="0" parTransId="{0E4AADBC-EF62-49CE-8807-35D8247847AA}" sibTransId="{038D04F4-B790-4A50-8C17-93454BF52C01}"/>
    <dgm:cxn modelId="{262583B3-49DB-4554-A3CF-3745CBFFEC5C}" type="presParOf" srcId="{7D9705A8-44C5-4AFE-879D-9C46D919570E}" destId="{88FD0153-922F-4708-9622-83DB00B861E8}" srcOrd="0" destOrd="0" presId="urn:microsoft.com/office/officeart/2005/8/layout/vList2"/>
    <dgm:cxn modelId="{3BF62886-0117-43B0-B4FC-9EE23CB2A81B}" type="presParOf" srcId="{7D9705A8-44C5-4AFE-879D-9C46D919570E}" destId="{3C864196-F08D-4A8A-B088-96CAB1EE06BC}" srcOrd="1" destOrd="0" presId="urn:microsoft.com/office/officeart/2005/8/layout/vList2"/>
    <dgm:cxn modelId="{2313DFD5-B57C-4374-B4DC-C7F5794D8CA1}" type="presParOf" srcId="{7D9705A8-44C5-4AFE-879D-9C46D919570E}" destId="{43D8DC9F-1457-427A-A319-C685E17D4F9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0F8106A-4CFF-48F3-809D-1A35B40D731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79C04F10-E2B8-4446-8AB2-EED43C8C7392}">
      <dgm:prSet/>
      <dgm:spPr>
        <a:solidFill>
          <a:srgbClr val="0070C0"/>
        </a:solidFill>
      </dgm:spPr>
      <dgm:t>
        <a:bodyPr/>
        <a:lstStyle/>
        <a:p>
          <a:pPr algn="ctr"/>
          <a:r>
            <a:rPr lang="en-US" b="1" dirty="0"/>
            <a:t>“Disorder”</a:t>
          </a:r>
        </a:p>
        <a:p>
          <a:pPr algn="l"/>
          <a:r>
            <a:rPr lang="en-US" dirty="0"/>
            <a:t>- Implies what you are</a:t>
          </a:r>
        </a:p>
        <a:p>
          <a:pPr algn="l"/>
          <a:r>
            <a:rPr lang="en-US" dirty="0"/>
            <a:t>- Implies permanency</a:t>
          </a:r>
        </a:p>
        <a:p>
          <a:pPr algn="l"/>
          <a:r>
            <a:rPr lang="en-US" dirty="0"/>
            <a:t>- Sounds “unfixable”</a:t>
          </a:r>
        </a:p>
        <a:p>
          <a:pPr algn="l"/>
          <a:r>
            <a:rPr lang="en-US" dirty="0"/>
            <a:t>- Has a negative connotation</a:t>
          </a:r>
        </a:p>
      </dgm:t>
    </dgm:pt>
    <dgm:pt modelId="{45E58002-02F6-44E6-B293-3FBADC3E859B}" type="parTrans" cxnId="{88C60A0A-5169-486F-8A6E-CB76047F8A0E}">
      <dgm:prSet/>
      <dgm:spPr/>
      <dgm:t>
        <a:bodyPr/>
        <a:lstStyle/>
        <a:p>
          <a:endParaRPr lang="en-US"/>
        </a:p>
      </dgm:t>
    </dgm:pt>
    <dgm:pt modelId="{F95BCD86-A6DF-48DD-92AD-416F8CFAD54F}" type="sibTrans" cxnId="{88C60A0A-5169-486F-8A6E-CB76047F8A0E}">
      <dgm:prSet/>
      <dgm:spPr/>
      <dgm:t>
        <a:bodyPr/>
        <a:lstStyle/>
        <a:p>
          <a:endParaRPr lang="en-US"/>
        </a:p>
      </dgm:t>
    </dgm:pt>
    <dgm:pt modelId="{9FF71766-DBB9-4680-A396-13609A95CA99}">
      <dgm:prSet/>
      <dgm:spPr>
        <a:solidFill>
          <a:srgbClr val="00B0F0"/>
        </a:solidFill>
      </dgm:spPr>
      <dgm:t>
        <a:bodyPr/>
        <a:lstStyle/>
        <a:p>
          <a:pPr algn="ctr"/>
          <a:r>
            <a:rPr lang="en-US" b="1" dirty="0"/>
            <a:t>“Injury”</a:t>
          </a:r>
        </a:p>
        <a:p>
          <a:pPr algn="l"/>
          <a:r>
            <a:rPr lang="en-US" dirty="0"/>
            <a:t>- What happens to you</a:t>
          </a:r>
        </a:p>
        <a:p>
          <a:pPr algn="l"/>
          <a:r>
            <a:rPr lang="en-US" dirty="0"/>
            <a:t>- Is a temporary condition</a:t>
          </a:r>
        </a:p>
        <a:p>
          <a:pPr algn="l"/>
          <a:r>
            <a:rPr lang="en-US" dirty="0"/>
            <a:t>- Can be “fixed”</a:t>
          </a:r>
        </a:p>
        <a:p>
          <a:pPr algn="l"/>
          <a:r>
            <a:rPr lang="en-US" dirty="0"/>
            <a:t>- Evokes hope</a:t>
          </a:r>
        </a:p>
      </dgm:t>
    </dgm:pt>
    <dgm:pt modelId="{0E4AADBC-EF62-49CE-8807-35D8247847AA}" type="parTrans" cxnId="{6D1BBEF5-25DC-4E1A-AD7C-21DB73B3896F}">
      <dgm:prSet/>
      <dgm:spPr/>
      <dgm:t>
        <a:bodyPr/>
        <a:lstStyle/>
        <a:p>
          <a:endParaRPr lang="en-US"/>
        </a:p>
      </dgm:t>
    </dgm:pt>
    <dgm:pt modelId="{038D04F4-B790-4A50-8C17-93454BF52C01}" type="sibTrans" cxnId="{6D1BBEF5-25DC-4E1A-AD7C-21DB73B3896F}">
      <dgm:prSet/>
      <dgm:spPr/>
      <dgm:t>
        <a:bodyPr/>
        <a:lstStyle/>
        <a:p>
          <a:endParaRPr lang="en-US"/>
        </a:p>
      </dgm:t>
    </dgm:pt>
    <dgm:pt modelId="{8356FF86-B0ED-4614-B616-6004C693FA7A}" type="pres">
      <dgm:prSet presAssocID="{B0F8106A-4CFF-48F3-809D-1A35B40D7314}" presName="diagram" presStyleCnt="0">
        <dgm:presLayoutVars>
          <dgm:dir/>
          <dgm:resizeHandles val="exact"/>
        </dgm:presLayoutVars>
      </dgm:prSet>
      <dgm:spPr/>
    </dgm:pt>
    <dgm:pt modelId="{4DD17292-31F6-4E6F-B8F9-5FEED86F5873}" type="pres">
      <dgm:prSet presAssocID="{79C04F10-E2B8-4446-8AB2-EED43C8C7392}" presName="node" presStyleLbl="node1" presStyleIdx="0" presStyleCnt="2" custScaleX="138495" custScaleY="144923" custLinFactNeighborX="-10159" custLinFactNeighborY="-106">
        <dgm:presLayoutVars>
          <dgm:bulletEnabled val="1"/>
        </dgm:presLayoutVars>
      </dgm:prSet>
      <dgm:spPr/>
    </dgm:pt>
    <dgm:pt modelId="{63E55662-AB2C-4321-9696-4479BA3B36EA}" type="pres">
      <dgm:prSet presAssocID="{F95BCD86-A6DF-48DD-92AD-416F8CFAD54F}" presName="sibTrans" presStyleCnt="0"/>
      <dgm:spPr/>
    </dgm:pt>
    <dgm:pt modelId="{F66D79E6-0617-4636-89D4-8E124032F51D}" type="pres">
      <dgm:prSet presAssocID="{9FF71766-DBB9-4680-A396-13609A95CA99}" presName="node" presStyleLbl="node1" presStyleIdx="1" presStyleCnt="2" custScaleX="126403" custScaleY="144823">
        <dgm:presLayoutVars>
          <dgm:bulletEnabled val="1"/>
        </dgm:presLayoutVars>
      </dgm:prSet>
      <dgm:spPr/>
    </dgm:pt>
  </dgm:ptLst>
  <dgm:cxnLst>
    <dgm:cxn modelId="{88C60A0A-5169-486F-8A6E-CB76047F8A0E}" srcId="{B0F8106A-4CFF-48F3-809D-1A35B40D7314}" destId="{79C04F10-E2B8-4446-8AB2-EED43C8C7392}" srcOrd="0" destOrd="0" parTransId="{45E58002-02F6-44E6-B293-3FBADC3E859B}" sibTransId="{F95BCD86-A6DF-48DD-92AD-416F8CFAD54F}"/>
    <dgm:cxn modelId="{5A99F90F-87D0-4CB8-9B79-B11B799A52BC}" type="presOf" srcId="{79C04F10-E2B8-4446-8AB2-EED43C8C7392}" destId="{4DD17292-31F6-4E6F-B8F9-5FEED86F5873}" srcOrd="0" destOrd="0" presId="urn:microsoft.com/office/officeart/2005/8/layout/default"/>
    <dgm:cxn modelId="{8B6B9E12-90EB-4741-9709-1E2502202E81}" type="presOf" srcId="{B0F8106A-4CFF-48F3-809D-1A35B40D7314}" destId="{8356FF86-B0ED-4614-B616-6004C693FA7A}" srcOrd="0" destOrd="0" presId="urn:microsoft.com/office/officeart/2005/8/layout/default"/>
    <dgm:cxn modelId="{1ADAEE6C-1413-41E3-81EE-C4F6C0AD303F}" type="presOf" srcId="{9FF71766-DBB9-4680-A396-13609A95CA99}" destId="{F66D79E6-0617-4636-89D4-8E124032F51D}" srcOrd="0" destOrd="0" presId="urn:microsoft.com/office/officeart/2005/8/layout/default"/>
    <dgm:cxn modelId="{6D1BBEF5-25DC-4E1A-AD7C-21DB73B3896F}" srcId="{B0F8106A-4CFF-48F3-809D-1A35B40D7314}" destId="{9FF71766-DBB9-4680-A396-13609A95CA99}" srcOrd="1" destOrd="0" parTransId="{0E4AADBC-EF62-49CE-8807-35D8247847AA}" sibTransId="{038D04F4-B790-4A50-8C17-93454BF52C01}"/>
    <dgm:cxn modelId="{9909B404-0A99-4B10-BA34-FE37F5A7A091}" type="presParOf" srcId="{8356FF86-B0ED-4614-B616-6004C693FA7A}" destId="{4DD17292-31F6-4E6F-B8F9-5FEED86F5873}" srcOrd="0" destOrd="0" presId="urn:microsoft.com/office/officeart/2005/8/layout/default"/>
    <dgm:cxn modelId="{6727E8DC-BC42-4255-9E10-E1BE25128C49}" type="presParOf" srcId="{8356FF86-B0ED-4614-B616-6004C693FA7A}" destId="{63E55662-AB2C-4321-9696-4479BA3B36EA}" srcOrd="1" destOrd="0" presId="urn:microsoft.com/office/officeart/2005/8/layout/default"/>
    <dgm:cxn modelId="{9963287B-DDF8-4FBE-8F93-53BBE74DCD50}" type="presParOf" srcId="{8356FF86-B0ED-4614-B616-6004C693FA7A}" destId="{F66D79E6-0617-4636-89D4-8E124032F51D}"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E532B74-129C-4820-948A-1700E388451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6131221-5032-4BCA-87B3-7DC177E9BCDA}">
      <dgm:prSet/>
      <dgm:spPr/>
      <dgm:t>
        <a:bodyPr/>
        <a:lstStyle/>
        <a:p>
          <a:r>
            <a:rPr lang="en-US" dirty="0"/>
            <a:t>Do you know someone who has suffered a post-traumatic injury?</a:t>
          </a:r>
        </a:p>
      </dgm:t>
    </dgm:pt>
    <dgm:pt modelId="{10F2E367-B857-4FE0-AB76-549389029F12}" type="parTrans" cxnId="{D30A2AFA-0799-46DD-8CF6-A8ECAB9D1004}">
      <dgm:prSet/>
      <dgm:spPr/>
      <dgm:t>
        <a:bodyPr/>
        <a:lstStyle/>
        <a:p>
          <a:endParaRPr lang="en-US"/>
        </a:p>
      </dgm:t>
    </dgm:pt>
    <dgm:pt modelId="{34C94ADD-CC92-4F41-B1BB-7BEDEDD5E473}" type="sibTrans" cxnId="{D30A2AFA-0799-46DD-8CF6-A8ECAB9D1004}">
      <dgm:prSet/>
      <dgm:spPr/>
      <dgm:t>
        <a:bodyPr/>
        <a:lstStyle/>
        <a:p>
          <a:endParaRPr lang="en-US"/>
        </a:p>
      </dgm:t>
    </dgm:pt>
    <dgm:pt modelId="{C913BAD8-56AA-4D07-BE74-A3890AB44D0C}">
      <dgm:prSet/>
      <dgm:spPr/>
      <dgm:t>
        <a:bodyPr/>
        <a:lstStyle/>
        <a:p>
          <a:r>
            <a:rPr lang="en-US" dirty="0"/>
            <a:t>How would you describe their approach in dealing with this injury?</a:t>
          </a:r>
        </a:p>
      </dgm:t>
    </dgm:pt>
    <dgm:pt modelId="{975F0B63-6732-4BDB-B695-1DE4C6641F29}" type="parTrans" cxnId="{2C152B4D-AEDE-4ABF-9EB1-67E156DB07F5}">
      <dgm:prSet/>
      <dgm:spPr/>
      <dgm:t>
        <a:bodyPr/>
        <a:lstStyle/>
        <a:p>
          <a:endParaRPr lang="en-US"/>
        </a:p>
      </dgm:t>
    </dgm:pt>
    <dgm:pt modelId="{0073C861-3668-4670-A3F2-1B38FBEB8684}" type="sibTrans" cxnId="{2C152B4D-AEDE-4ABF-9EB1-67E156DB07F5}">
      <dgm:prSet/>
      <dgm:spPr/>
      <dgm:t>
        <a:bodyPr/>
        <a:lstStyle/>
        <a:p>
          <a:endParaRPr lang="en-US"/>
        </a:p>
      </dgm:t>
    </dgm:pt>
    <dgm:pt modelId="{D103D9FA-0A25-44C8-8811-E7ABF2993AD5}">
      <dgm:prSet/>
      <dgm:spPr/>
      <dgm:t>
        <a:bodyPr/>
        <a:lstStyle/>
        <a:p>
          <a:r>
            <a:rPr lang="en-US" dirty="0"/>
            <a:t>Would your approach be different? If so, how would it be different and why would you choose this approach.</a:t>
          </a:r>
        </a:p>
      </dgm:t>
    </dgm:pt>
    <dgm:pt modelId="{87651BD5-BEBF-47BE-975D-51279D45DFBA}" type="parTrans" cxnId="{CBD836DF-8ED3-417C-873F-D0B17B6CADC6}">
      <dgm:prSet/>
      <dgm:spPr/>
      <dgm:t>
        <a:bodyPr/>
        <a:lstStyle/>
        <a:p>
          <a:endParaRPr lang="en-US"/>
        </a:p>
      </dgm:t>
    </dgm:pt>
    <dgm:pt modelId="{41971C4D-F550-42D0-920A-5B91F1A1C661}" type="sibTrans" cxnId="{CBD836DF-8ED3-417C-873F-D0B17B6CADC6}">
      <dgm:prSet/>
      <dgm:spPr/>
      <dgm:t>
        <a:bodyPr/>
        <a:lstStyle/>
        <a:p>
          <a:endParaRPr lang="en-US"/>
        </a:p>
      </dgm:t>
    </dgm:pt>
    <dgm:pt modelId="{962ED726-9929-4F99-A664-730EBDD9AFD7}">
      <dgm:prSet/>
      <dgm:spPr/>
      <dgm:t>
        <a:bodyPr/>
        <a:lstStyle/>
        <a:p>
          <a:r>
            <a:rPr lang="en-US" dirty="0"/>
            <a:t>How would you help someone you believe has suffered a post-traumatic injury?</a:t>
          </a:r>
        </a:p>
      </dgm:t>
    </dgm:pt>
    <dgm:pt modelId="{D5D86EC0-940F-49F1-A90F-BC13F8719FCE}" type="parTrans" cxnId="{EBE7BDB4-C08B-455D-88EB-26984384802F}">
      <dgm:prSet/>
      <dgm:spPr/>
      <dgm:t>
        <a:bodyPr/>
        <a:lstStyle/>
        <a:p>
          <a:endParaRPr lang="en-US"/>
        </a:p>
      </dgm:t>
    </dgm:pt>
    <dgm:pt modelId="{EAD1ACAD-A84B-46D5-9C86-E0FE36B03530}" type="sibTrans" cxnId="{EBE7BDB4-C08B-455D-88EB-26984384802F}">
      <dgm:prSet/>
      <dgm:spPr/>
      <dgm:t>
        <a:bodyPr/>
        <a:lstStyle/>
        <a:p>
          <a:endParaRPr lang="en-US"/>
        </a:p>
      </dgm:t>
    </dgm:pt>
    <dgm:pt modelId="{D9DDA2F5-4A3F-4767-B1AE-93F68EE3179E}" type="pres">
      <dgm:prSet presAssocID="{BE532B74-129C-4820-948A-1700E3884511}" presName="linear" presStyleCnt="0">
        <dgm:presLayoutVars>
          <dgm:animLvl val="lvl"/>
          <dgm:resizeHandles val="exact"/>
        </dgm:presLayoutVars>
      </dgm:prSet>
      <dgm:spPr/>
    </dgm:pt>
    <dgm:pt modelId="{79E14BB6-DE01-4E39-BAA2-8CE24C65EFE4}" type="pres">
      <dgm:prSet presAssocID="{16131221-5032-4BCA-87B3-7DC177E9BCDA}" presName="parentText" presStyleLbl="node1" presStyleIdx="0" presStyleCnt="4">
        <dgm:presLayoutVars>
          <dgm:chMax val="0"/>
          <dgm:bulletEnabled val="1"/>
        </dgm:presLayoutVars>
      </dgm:prSet>
      <dgm:spPr/>
    </dgm:pt>
    <dgm:pt modelId="{E7993B25-D303-4D09-BF13-908926D7E8D1}" type="pres">
      <dgm:prSet presAssocID="{34C94ADD-CC92-4F41-B1BB-7BEDEDD5E473}" presName="spacer" presStyleCnt="0"/>
      <dgm:spPr/>
    </dgm:pt>
    <dgm:pt modelId="{126A217F-C966-4FDC-ABA1-188CF1C1B55F}" type="pres">
      <dgm:prSet presAssocID="{C913BAD8-56AA-4D07-BE74-A3890AB44D0C}" presName="parentText" presStyleLbl="node1" presStyleIdx="1" presStyleCnt="4">
        <dgm:presLayoutVars>
          <dgm:chMax val="0"/>
          <dgm:bulletEnabled val="1"/>
        </dgm:presLayoutVars>
      </dgm:prSet>
      <dgm:spPr/>
    </dgm:pt>
    <dgm:pt modelId="{DDACDD9A-F09F-4E3A-BE0C-4DEE3C74D873}" type="pres">
      <dgm:prSet presAssocID="{0073C861-3668-4670-A3F2-1B38FBEB8684}" presName="spacer" presStyleCnt="0"/>
      <dgm:spPr/>
    </dgm:pt>
    <dgm:pt modelId="{12F184F3-B299-4115-9D85-0909CFCA4B80}" type="pres">
      <dgm:prSet presAssocID="{D103D9FA-0A25-44C8-8811-E7ABF2993AD5}" presName="parentText" presStyleLbl="node1" presStyleIdx="2" presStyleCnt="4">
        <dgm:presLayoutVars>
          <dgm:chMax val="0"/>
          <dgm:bulletEnabled val="1"/>
        </dgm:presLayoutVars>
      </dgm:prSet>
      <dgm:spPr/>
    </dgm:pt>
    <dgm:pt modelId="{2CC0BA53-59DA-43BC-8D78-B81202338119}" type="pres">
      <dgm:prSet presAssocID="{41971C4D-F550-42D0-920A-5B91F1A1C661}" presName="spacer" presStyleCnt="0"/>
      <dgm:spPr/>
    </dgm:pt>
    <dgm:pt modelId="{43ADCF46-E084-483E-9C03-B12220453F93}" type="pres">
      <dgm:prSet presAssocID="{962ED726-9929-4F99-A664-730EBDD9AFD7}" presName="parentText" presStyleLbl="node1" presStyleIdx="3" presStyleCnt="4">
        <dgm:presLayoutVars>
          <dgm:chMax val="0"/>
          <dgm:bulletEnabled val="1"/>
        </dgm:presLayoutVars>
      </dgm:prSet>
      <dgm:spPr/>
    </dgm:pt>
  </dgm:ptLst>
  <dgm:cxnLst>
    <dgm:cxn modelId="{4AF62245-077B-4345-B86B-0DFA8261704D}" type="presOf" srcId="{16131221-5032-4BCA-87B3-7DC177E9BCDA}" destId="{79E14BB6-DE01-4E39-BAA2-8CE24C65EFE4}" srcOrd="0" destOrd="0" presId="urn:microsoft.com/office/officeart/2005/8/layout/vList2"/>
    <dgm:cxn modelId="{37DEF149-E859-40E3-95D4-EDFD62B2E7F4}" type="presOf" srcId="{D103D9FA-0A25-44C8-8811-E7ABF2993AD5}" destId="{12F184F3-B299-4115-9D85-0909CFCA4B80}" srcOrd="0" destOrd="0" presId="urn:microsoft.com/office/officeart/2005/8/layout/vList2"/>
    <dgm:cxn modelId="{2C152B4D-AEDE-4ABF-9EB1-67E156DB07F5}" srcId="{BE532B74-129C-4820-948A-1700E3884511}" destId="{C913BAD8-56AA-4D07-BE74-A3890AB44D0C}" srcOrd="1" destOrd="0" parTransId="{975F0B63-6732-4BDB-B695-1DE4C6641F29}" sibTransId="{0073C861-3668-4670-A3F2-1B38FBEB8684}"/>
    <dgm:cxn modelId="{EBE7BDB4-C08B-455D-88EB-26984384802F}" srcId="{BE532B74-129C-4820-948A-1700E3884511}" destId="{962ED726-9929-4F99-A664-730EBDD9AFD7}" srcOrd="3" destOrd="0" parTransId="{D5D86EC0-940F-49F1-A90F-BC13F8719FCE}" sibTransId="{EAD1ACAD-A84B-46D5-9C86-E0FE36B03530}"/>
    <dgm:cxn modelId="{19FCC7C1-85FC-4342-B207-4490BF35062F}" type="presOf" srcId="{962ED726-9929-4F99-A664-730EBDD9AFD7}" destId="{43ADCF46-E084-483E-9C03-B12220453F93}" srcOrd="0" destOrd="0" presId="urn:microsoft.com/office/officeart/2005/8/layout/vList2"/>
    <dgm:cxn modelId="{E91358CB-D522-42A7-B56E-63BD86C1FEA6}" type="presOf" srcId="{BE532B74-129C-4820-948A-1700E3884511}" destId="{D9DDA2F5-4A3F-4767-B1AE-93F68EE3179E}" srcOrd="0" destOrd="0" presId="urn:microsoft.com/office/officeart/2005/8/layout/vList2"/>
    <dgm:cxn modelId="{CBD836DF-8ED3-417C-873F-D0B17B6CADC6}" srcId="{BE532B74-129C-4820-948A-1700E3884511}" destId="{D103D9FA-0A25-44C8-8811-E7ABF2993AD5}" srcOrd="2" destOrd="0" parTransId="{87651BD5-BEBF-47BE-975D-51279D45DFBA}" sibTransId="{41971C4D-F550-42D0-920A-5B91F1A1C661}"/>
    <dgm:cxn modelId="{CED9FAF6-C978-4450-B9B5-A2C46FF0ED96}" type="presOf" srcId="{C913BAD8-56AA-4D07-BE74-A3890AB44D0C}" destId="{126A217F-C966-4FDC-ABA1-188CF1C1B55F}" srcOrd="0" destOrd="0" presId="urn:microsoft.com/office/officeart/2005/8/layout/vList2"/>
    <dgm:cxn modelId="{D30A2AFA-0799-46DD-8CF6-A8ECAB9D1004}" srcId="{BE532B74-129C-4820-948A-1700E3884511}" destId="{16131221-5032-4BCA-87B3-7DC177E9BCDA}" srcOrd="0" destOrd="0" parTransId="{10F2E367-B857-4FE0-AB76-549389029F12}" sibTransId="{34C94ADD-CC92-4F41-B1BB-7BEDEDD5E473}"/>
    <dgm:cxn modelId="{F878943B-AFE8-470B-B1FF-4A48316195A0}" type="presParOf" srcId="{D9DDA2F5-4A3F-4767-B1AE-93F68EE3179E}" destId="{79E14BB6-DE01-4E39-BAA2-8CE24C65EFE4}" srcOrd="0" destOrd="0" presId="urn:microsoft.com/office/officeart/2005/8/layout/vList2"/>
    <dgm:cxn modelId="{574F8E68-AF47-4FD2-9506-1A102F83CC2A}" type="presParOf" srcId="{D9DDA2F5-4A3F-4767-B1AE-93F68EE3179E}" destId="{E7993B25-D303-4D09-BF13-908926D7E8D1}" srcOrd="1" destOrd="0" presId="urn:microsoft.com/office/officeart/2005/8/layout/vList2"/>
    <dgm:cxn modelId="{057B8FB9-C879-4138-A469-E118614EC134}" type="presParOf" srcId="{D9DDA2F5-4A3F-4767-B1AE-93F68EE3179E}" destId="{126A217F-C966-4FDC-ABA1-188CF1C1B55F}" srcOrd="2" destOrd="0" presId="urn:microsoft.com/office/officeart/2005/8/layout/vList2"/>
    <dgm:cxn modelId="{8BA68A8D-355E-4FF5-B9F1-87A177E2A9BB}" type="presParOf" srcId="{D9DDA2F5-4A3F-4767-B1AE-93F68EE3179E}" destId="{DDACDD9A-F09F-4E3A-BE0C-4DEE3C74D873}" srcOrd="3" destOrd="0" presId="urn:microsoft.com/office/officeart/2005/8/layout/vList2"/>
    <dgm:cxn modelId="{F7EFF497-9550-4254-8076-9DA64501BE0A}" type="presParOf" srcId="{D9DDA2F5-4A3F-4767-B1AE-93F68EE3179E}" destId="{12F184F3-B299-4115-9D85-0909CFCA4B80}" srcOrd="4" destOrd="0" presId="urn:microsoft.com/office/officeart/2005/8/layout/vList2"/>
    <dgm:cxn modelId="{F3C5F184-535B-445E-9AED-2860791887A8}" type="presParOf" srcId="{D9DDA2F5-4A3F-4767-B1AE-93F68EE3179E}" destId="{2CC0BA53-59DA-43BC-8D78-B81202338119}" srcOrd="5" destOrd="0" presId="urn:microsoft.com/office/officeart/2005/8/layout/vList2"/>
    <dgm:cxn modelId="{115F61E7-877B-40DA-8580-3823099C52C2}" type="presParOf" srcId="{D9DDA2F5-4A3F-4767-B1AE-93F68EE3179E}" destId="{43ADCF46-E084-483E-9C03-B12220453F9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0091C0A-0987-4549-A3FB-C0AC95F82F4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7DBD05B-2E42-4643-8B3C-204A9F505D12}">
      <dgm:prSet/>
      <dgm:spPr/>
      <dgm:t>
        <a:bodyPr/>
        <a:lstStyle/>
        <a:p>
          <a:r>
            <a:rPr lang="en-US" dirty="0"/>
            <a:t>Most common mental health disorder.</a:t>
          </a:r>
        </a:p>
      </dgm:t>
    </dgm:pt>
    <dgm:pt modelId="{8C647A3E-1BAA-4382-BB74-D78D1521893B}" type="parTrans" cxnId="{4F104DA0-6537-4349-8928-5B123E6CD4CB}">
      <dgm:prSet/>
      <dgm:spPr/>
      <dgm:t>
        <a:bodyPr/>
        <a:lstStyle/>
        <a:p>
          <a:endParaRPr lang="en-US"/>
        </a:p>
      </dgm:t>
    </dgm:pt>
    <dgm:pt modelId="{B761D151-03BE-4456-AEB2-1B49606A70A1}" type="sibTrans" cxnId="{4F104DA0-6537-4349-8928-5B123E6CD4CB}">
      <dgm:prSet/>
      <dgm:spPr/>
      <dgm:t>
        <a:bodyPr/>
        <a:lstStyle/>
        <a:p>
          <a:endParaRPr lang="en-US"/>
        </a:p>
      </dgm:t>
    </dgm:pt>
    <dgm:pt modelId="{6D261ECE-0C3A-44D0-8D08-A53D96FCFA34}">
      <dgm:prSet/>
      <dgm:spPr/>
      <dgm:t>
        <a:bodyPr/>
        <a:lstStyle/>
        <a:p>
          <a:r>
            <a:rPr lang="en-US" dirty="0"/>
            <a:t>Affects 18% of adults in the U.S./per year</a:t>
          </a:r>
        </a:p>
      </dgm:t>
    </dgm:pt>
    <dgm:pt modelId="{B7866DF8-E3FE-4B33-AB1C-38CB7B34C067}" type="parTrans" cxnId="{91F0DA92-E01E-40E0-A91B-1158374F1B00}">
      <dgm:prSet/>
      <dgm:spPr/>
      <dgm:t>
        <a:bodyPr/>
        <a:lstStyle/>
        <a:p>
          <a:endParaRPr lang="en-US"/>
        </a:p>
      </dgm:t>
    </dgm:pt>
    <dgm:pt modelId="{2E274390-AEBE-4231-8D51-E022CF4F2BB2}" type="sibTrans" cxnId="{91F0DA92-E01E-40E0-A91B-1158374F1B00}">
      <dgm:prSet/>
      <dgm:spPr/>
      <dgm:t>
        <a:bodyPr/>
        <a:lstStyle/>
        <a:p>
          <a:endParaRPr lang="en-US"/>
        </a:p>
      </dgm:t>
    </dgm:pt>
    <dgm:pt modelId="{DA05A08A-4CEF-4E2C-BA81-30FAE510D0E3}">
      <dgm:prSet/>
      <dgm:spPr/>
      <dgm:t>
        <a:bodyPr/>
        <a:lstStyle/>
        <a:p>
          <a:r>
            <a:rPr lang="en-US" dirty="0"/>
            <a:t>Anxiety disorders are highly treatable, only 36.9% of those suffering receive treatment.</a:t>
          </a:r>
        </a:p>
      </dgm:t>
    </dgm:pt>
    <dgm:pt modelId="{A09554B1-FCC3-48D1-A8D9-06594AFFFC18}" type="parTrans" cxnId="{8B8A29BE-1138-4E36-B118-4B77DFE3010C}">
      <dgm:prSet/>
      <dgm:spPr/>
      <dgm:t>
        <a:bodyPr/>
        <a:lstStyle/>
        <a:p>
          <a:endParaRPr lang="en-US"/>
        </a:p>
      </dgm:t>
    </dgm:pt>
    <dgm:pt modelId="{BFF7279C-A7B9-4569-BB1E-2948D097AF4D}" type="sibTrans" cxnId="{8B8A29BE-1138-4E36-B118-4B77DFE3010C}">
      <dgm:prSet/>
      <dgm:spPr/>
      <dgm:t>
        <a:bodyPr/>
        <a:lstStyle/>
        <a:p>
          <a:endParaRPr lang="en-US"/>
        </a:p>
      </dgm:t>
    </dgm:pt>
    <dgm:pt modelId="{9B502D9C-C2CF-44FF-B36C-E11193C89C7C}">
      <dgm:prSet/>
      <dgm:spPr/>
      <dgm:t>
        <a:bodyPr/>
        <a:lstStyle/>
        <a:p>
          <a:r>
            <a:rPr lang="en-US" dirty="0"/>
            <a:t>People with an anxiety disorder are three to five times more likely to go to the doctor and six times more likely to be hospitalized.</a:t>
          </a:r>
        </a:p>
      </dgm:t>
    </dgm:pt>
    <dgm:pt modelId="{AE54382E-4E10-4A66-B323-679600EA8B80}" type="parTrans" cxnId="{5A747F57-334B-4E93-8292-37E478FEEDA7}">
      <dgm:prSet/>
      <dgm:spPr/>
      <dgm:t>
        <a:bodyPr/>
        <a:lstStyle/>
        <a:p>
          <a:endParaRPr lang="en-US"/>
        </a:p>
      </dgm:t>
    </dgm:pt>
    <dgm:pt modelId="{659248EF-F5FB-407D-8740-79567D9F01C2}" type="sibTrans" cxnId="{5A747F57-334B-4E93-8292-37E478FEEDA7}">
      <dgm:prSet/>
      <dgm:spPr/>
      <dgm:t>
        <a:bodyPr/>
        <a:lstStyle/>
        <a:p>
          <a:endParaRPr lang="en-US"/>
        </a:p>
      </dgm:t>
    </dgm:pt>
    <dgm:pt modelId="{1D91DBCE-1802-4AF3-A193-81661D4F5DBC}" type="pres">
      <dgm:prSet presAssocID="{50091C0A-0987-4549-A3FB-C0AC95F82F48}" presName="linear" presStyleCnt="0">
        <dgm:presLayoutVars>
          <dgm:animLvl val="lvl"/>
          <dgm:resizeHandles val="exact"/>
        </dgm:presLayoutVars>
      </dgm:prSet>
      <dgm:spPr/>
    </dgm:pt>
    <dgm:pt modelId="{A1F65047-0DCF-4E03-92C2-4AB9C7F4972A}" type="pres">
      <dgm:prSet presAssocID="{C7DBD05B-2E42-4643-8B3C-204A9F505D12}" presName="parentText" presStyleLbl="node1" presStyleIdx="0" presStyleCnt="4">
        <dgm:presLayoutVars>
          <dgm:chMax val="0"/>
          <dgm:bulletEnabled val="1"/>
        </dgm:presLayoutVars>
      </dgm:prSet>
      <dgm:spPr/>
    </dgm:pt>
    <dgm:pt modelId="{AD178655-DA67-454F-A758-8124223203B2}" type="pres">
      <dgm:prSet presAssocID="{B761D151-03BE-4456-AEB2-1B49606A70A1}" presName="spacer" presStyleCnt="0"/>
      <dgm:spPr/>
    </dgm:pt>
    <dgm:pt modelId="{ED1D7B7F-5E67-47BB-85BB-337A0F49862A}" type="pres">
      <dgm:prSet presAssocID="{6D261ECE-0C3A-44D0-8D08-A53D96FCFA34}" presName="parentText" presStyleLbl="node1" presStyleIdx="1" presStyleCnt="4">
        <dgm:presLayoutVars>
          <dgm:chMax val="0"/>
          <dgm:bulletEnabled val="1"/>
        </dgm:presLayoutVars>
      </dgm:prSet>
      <dgm:spPr/>
    </dgm:pt>
    <dgm:pt modelId="{D905C932-EC61-4138-B390-C121775A2C4F}" type="pres">
      <dgm:prSet presAssocID="{2E274390-AEBE-4231-8D51-E022CF4F2BB2}" presName="spacer" presStyleCnt="0"/>
      <dgm:spPr/>
    </dgm:pt>
    <dgm:pt modelId="{2F905E8E-1E74-4237-92D3-E5A251F6F804}" type="pres">
      <dgm:prSet presAssocID="{DA05A08A-4CEF-4E2C-BA81-30FAE510D0E3}" presName="parentText" presStyleLbl="node1" presStyleIdx="2" presStyleCnt="4">
        <dgm:presLayoutVars>
          <dgm:chMax val="0"/>
          <dgm:bulletEnabled val="1"/>
        </dgm:presLayoutVars>
      </dgm:prSet>
      <dgm:spPr/>
    </dgm:pt>
    <dgm:pt modelId="{0C0ACAAE-ADC4-48C6-812A-322E0DF6F662}" type="pres">
      <dgm:prSet presAssocID="{BFF7279C-A7B9-4569-BB1E-2948D097AF4D}" presName="spacer" presStyleCnt="0"/>
      <dgm:spPr/>
    </dgm:pt>
    <dgm:pt modelId="{F7060EAC-5254-414D-A459-CC1FFCFB0FE0}" type="pres">
      <dgm:prSet presAssocID="{9B502D9C-C2CF-44FF-B36C-E11193C89C7C}" presName="parentText" presStyleLbl="node1" presStyleIdx="3" presStyleCnt="4">
        <dgm:presLayoutVars>
          <dgm:chMax val="0"/>
          <dgm:bulletEnabled val="1"/>
        </dgm:presLayoutVars>
      </dgm:prSet>
      <dgm:spPr/>
    </dgm:pt>
  </dgm:ptLst>
  <dgm:cxnLst>
    <dgm:cxn modelId="{BF82DC2A-386F-486F-BAA3-6330BC9F4635}" type="presOf" srcId="{50091C0A-0987-4549-A3FB-C0AC95F82F48}" destId="{1D91DBCE-1802-4AF3-A193-81661D4F5DBC}" srcOrd="0" destOrd="0" presId="urn:microsoft.com/office/officeart/2005/8/layout/vList2"/>
    <dgm:cxn modelId="{A938A630-5097-4E22-A6DE-61454C8D92C0}" type="presOf" srcId="{DA05A08A-4CEF-4E2C-BA81-30FAE510D0E3}" destId="{2F905E8E-1E74-4237-92D3-E5A251F6F804}" srcOrd="0" destOrd="0" presId="urn:microsoft.com/office/officeart/2005/8/layout/vList2"/>
    <dgm:cxn modelId="{089AC447-250B-457B-BE11-C25BDFFE06CF}" type="presOf" srcId="{9B502D9C-C2CF-44FF-B36C-E11193C89C7C}" destId="{F7060EAC-5254-414D-A459-CC1FFCFB0FE0}" srcOrd="0" destOrd="0" presId="urn:microsoft.com/office/officeart/2005/8/layout/vList2"/>
    <dgm:cxn modelId="{5A747F57-334B-4E93-8292-37E478FEEDA7}" srcId="{50091C0A-0987-4549-A3FB-C0AC95F82F48}" destId="{9B502D9C-C2CF-44FF-B36C-E11193C89C7C}" srcOrd="3" destOrd="0" parTransId="{AE54382E-4E10-4A66-B323-679600EA8B80}" sibTransId="{659248EF-F5FB-407D-8740-79567D9F01C2}"/>
    <dgm:cxn modelId="{91F0DA92-E01E-40E0-A91B-1158374F1B00}" srcId="{50091C0A-0987-4549-A3FB-C0AC95F82F48}" destId="{6D261ECE-0C3A-44D0-8D08-A53D96FCFA34}" srcOrd="1" destOrd="0" parTransId="{B7866DF8-E3FE-4B33-AB1C-38CB7B34C067}" sibTransId="{2E274390-AEBE-4231-8D51-E022CF4F2BB2}"/>
    <dgm:cxn modelId="{17F55993-4D91-4B63-A39F-2AF5449BCE70}" type="presOf" srcId="{6D261ECE-0C3A-44D0-8D08-A53D96FCFA34}" destId="{ED1D7B7F-5E67-47BB-85BB-337A0F49862A}" srcOrd="0" destOrd="0" presId="urn:microsoft.com/office/officeart/2005/8/layout/vList2"/>
    <dgm:cxn modelId="{4F104DA0-6537-4349-8928-5B123E6CD4CB}" srcId="{50091C0A-0987-4549-A3FB-C0AC95F82F48}" destId="{C7DBD05B-2E42-4643-8B3C-204A9F505D12}" srcOrd="0" destOrd="0" parTransId="{8C647A3E-1BAA-4382-BB74-D78D1521893B}" sibTransId="{B761D151-03BE-4456-AEB2-1B49606A70A1}"/>
    <dgm:cxn modelId="{8B8A29BE-1138-4E36-B118-4B77DFE3010C}" srcId="{50091C0A-0987-4549-A3FB-C0AC95F82F48}" destId="{DA05A08A-4CEF-4E2C-BA81-30FAE510D0E3}" srcOrd="2" destOrd="0" parTransId="{A09554B1-FCC3-48D1-A8D9-06594AFFFC18}" sibTransId="{BFF7279C-A7B9-4569-BB1E-2948D097AF4D}"/>
    <dgm:cxn modelId="{C04F5BDC-0F24-4056-A5BD-231E227FC3B0}" type="presOf" srcId="{C7DBD05B-2E42-4643-8B3C-204A9F505D12}" destId="{A1F65047-0DCF-4E03-92C2-4AB9C7F4972A}" srcOrd="0" destOrd="0" presId="urn:microsoft.com/office/officeart/2005/8/layout/vList2"/>
    <dgm:cxn modelId="{3CD6FD5F-F925-482E-A497-0547CCB2A1C5}" type="presParOf" srcId="{1D91DBCE-1802-4AF3-A193-81661D4F5DBC}" destId="{A1F65047-0DCF-4E03-92C2-4AB9C7F4972A}" srcOrd="0" destOrd="0" presId="urn:microsoft.com/office/officeart/2005/8/layout/vList2"/>
    <dgm:cxn modelId="{496CC8B3-1E84-4126-B05E-FEEA1C63BBB4}" type="presParOf" srcId="{1D91DBCE-1802-4AF3-A193-81661D4F5DBC}" destId="{AD178655-DA67-454F-A758-8124223203B2}" srcOrd="1" destOrd="0" presId="urn:microsoft.com/office/officeart/2005/8/layout/vList2"/>
    <dgm:cxn modelId="{56514951-DEFF-42CA-A4B4-E93FD571B3CB}" type="presParOf" srcId="{1D91DBCE-1802-4AF3-A193-81661D4F5DBC}" destId="{ED1D7B7F-5E67-47BB-85BB-337A0F49862A}" srcOrd="2" destOrd="0" presId="urn:microsoft.com/office/officeart/2005/8/layout/vList2"/>
    <dgm:cxn modelId="{32BC7AFD-C07D-4FD0-B087-166AA15D06E5}" type="presParOf" srcId="{1D91DBCE-1802-4AF3-A193-81661D4F5DBC}" destId="{D905C932-EC61-4138-B390-C121775A2C4F}" srcOrd="3" destOrd="0" presId="urn:microsoft.com/office/officeart/2005/8/layout/vList2"/>
    <dgm:cxn modelId="{B28AFC24-F53E-457F-90AE-E3486A49C52E}" type="presParOf" srcId="{1D91DBCE-1802-4AF3-A193-81661D4F5DBC}" destId="{2F905E8E-1E74-4237-92D3-E5A251F6F804}" srcOrd="4" destOrd="0" presId="urn:microsoft.com/office/officeart/2005/8/layout/vList2"/>
    <dgm:cxn modelId="{926ACABB-BF4D-4E6A-845E-1D94AA0205D2}" type="presParOf" srcId="{1D91DBCE-1802-4AF3-A193-81661D4F5DBC}" destId="{0C0ACAAE-ADC4-48C6-812A-322E0DF6F662}" srcOrd="5" destOrd="0" presId="urn:microsoft.com/office/officeart/2005/8/layout/vList2"/>
    <dgm:cxn modelId="{C6E9627D-C364-4038-8195-4F8E547C6477}" type="presParOf" srcId="{1D91DBCE-1802-4AF3-A193-81661D4F5DBC}" destId="{F7060EAC-5254-414D-A459-CC1FFCFB0FE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0091C0A-0987-4549-A3FB-C0AC95F82F4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33DBF17-8581-473E-A619-BCF09A88C11F}">
      <dgm:prSet/>
      <dgm:spPr>
        <a:solidFill>
          <a:schemeClr val="accent1">
            <a:lumMod val="40000"/>
            <a:lumOff val="60000"/>
          </a:schemeClr>
        </a:solidFill>
      </dgm:spPr>
      <dgm:t>
        <a:bodyPr/>
        <a:lstStyle/>
        <a:p>
          <a:r>
            <a:rPr lang="en-US" dirty="0">
              <a:solidFill>
                <a:schemeClr val="tx1"/>
              </a:solidFill>
            </a:rPr>
            <a:t>Generalized Anxiety Disorder (GAD)</a:t>
          </a:r>
        </a:p>
      </dgm:t>
    </dgm:pt>
    <dgm:pt modelId="{95264B6E-1FAC-44E8-81F1-ACBC12B9A34C}" type="parTrans" cxnId="{82E8CB35-01FA-4748-A962-492A2557B621}">
      <dgm:prSet/>
      <dgm:spPr/>
      <dgm:t>
        <a:bodyPr/>
        <a:lstStyle/>
        <a:p>
          <a:endParaRPr lang="en-US"/>
        </a:p>
      </dgm:t>
    </dgm:pt>
    <dgm:pt modelId="{D894CBC8-0074-4A59-BC5B-B74DD380F422}" type="sibTrans" cxnId="{82E8CB35-01FA-4748-A962-492A2557B621}">
      <dgm:prSet/>
      <dgm:spPr/>
      <dgm:t>
        <a:bodyPr/>
        <a:lstStyle/>
        <a:p>
          <a:endParaRPr lang="en-US"/>
        </a:p>
      </dgm:t>
    </dgm:pt>
    <dgm:pt modelId="{32E32638-26B9-4826-9DBC-F69F6BA1318F}">
      <dgm:prSet/>
      <dgm:spPr>
        <a:solidFill>
          <a:schemeClr val="accent1">
            <a:lumMod val="60000"/>
            <a:lumOff val="40000"/>
          </a:schemeClr>
        </a:solidFill>
      </dgm:spPr>
      <dgm:t>
        <a:bodyPr/>
        <a:lstStyle/>
        <a:p>
          <a:r>
            <a:rPr lang="en-US" dirty="0">
              <a:solidFill>
                <a:srgbClr val="002060"/>
              </a:solidFill>
            </a:rPr>
            <a:t>Panic Disorder (PD)</a:t>
          </a:r>
        </a:p>
      </dgm:t>
    </dgm:pt>
    <dgm:pt modelId="{B92D32B0-8767-487D-8855-53017B68E1ED}" type="sibTrans" cxnId="{F49447CD-D453-4232-94EA-983088C43814}">
      <dgm:prSet/>
      <dgm:spPr/>
      <dgm:t>
        <a:bodyPr/>
        <a:lstStyle/>
        <a:p>
          <a:endParaRPr lang="en-US"/>
        </a:p>
      </dgm:t>
    </dgm:pt>
    <dgm:pt modelId="{AF5B2CE7-F9F4-46C3-8EA9-163AA3F36AD7}" type="parTrans" cxnId="{F49447CD-D453-4232-94EA-983088C43814}">
      <dgm:prSet/>
      <dgm:spPr/>
      <dgm:t>
        <a:bodyPr/>
        <a:lstStyle/>
        <a:p>
          <a:endParaRPr lang="en-US"/>
        </a:p>
      </dgm:t>
    </dgm:pt>
    <dgm:pt modelId="{56245C14-B6CE-4E49-9E7E-E05004D61C4D}">
      <dgm:prSet/>
      <dgm:spPr>
        <a:solidFill>
          <a:schemeClr val="tx2">
            <a:lumMod val="40000"/>
            <a:lumOff val="60000"/>
          </a:schemeClr>
        </a:solidFill>
      </dgm:spPr>
      <dgm:t>
        <a:bodyPr/>
        <a:lstStyle/>
        <a:p>
          <a:r>
            <a:rPr lang="en-US" dirty="0">
              <a:solidFill>
                <a:schemeClr val="tx1"/>
              </a:solidFill>
            </a:rPr>
            <a:t>Social Anxiety Disorder</a:t>
          </a:r>
        </a:p>
      </dgm:t>
    </dgm:pt>
    <dgm:pt modelId="{2B33A1FC-3251-426C-B6EF-A09EDC1B1945}" type="sibTrans" cxnId="{444C1690-7DEC-4850-835C-0CE0A0400083}">
      <dgm:prSet/>
      <dgm:spPr/>
      <dgm:t>
        <a:bodyPr/>
        <a:lstStyle/>
        <a:p>
          <a:endParaRPr lang="en-US"/>
        </a:p>
      </dgm:t>
    </dgm:pt>
    <dgm:pt modelId="{86398A5B-993D-4F78-AAF3-02CE872BDC78}" type="parTrans" cxnId="{444C1690-7DEC-4850-835C-0CE0A0400083}">
      <dgm:prSet/>
      <dgm:spPr/>
      <dgm:t>
        <a:bodyPr/>
        <a:lstStyle/>
        <a:p>
          <a:endParaRPr lang="en-US"/>
        </a:p>
      </dgm:t>
    </dgm:pt>
    <dgm:pt modelId="{DA05A08A-4CEF-4E2C-BA81-30FAE510D0E3}">
      <dgm:prSet/>
      <dgm:spPr>
        <a:solidFill>
          <a:schemeClr val="accent1">
            <a:lumMod val="60000"/>
            <a:lumOff val="40000"/>
          </a:schemeClr>
        </a:solidFill>
      </dgm:spPr>
      <dgm:t>
        <a:bodyPr/>
        <a:lstStyle/>
        <a:p>
          <a:r>
            <a:rPr lang="en-US" dirty="0">
              <a:solidFill>
                <a:srgbClr val="002060"/>
              </a:solidFill>
            </a:rPr>
            <a:t>Specific Phobias</a:t>
          </a:r>
        </a:p>
      </dgm:t>
    </dgm:pt>
    <dgm:pt modelId="{BFF7279C-A7B9-4569-BB1E-2948D097AF4D}" type="sibTrans" cxnId="{8B8A29BE-1138-4E36-B118-4B77DFE3010C}">
      <dgm:prSet/>
      <dgm:spPr/>
      <dgm:t>
        <a:bodyPr/>
        <a:lstStyle/>
        <a:p>
          <a:endParaRPr lang="en-US"/>
        </a:p>
      </dgm:t>
    </dgm:pt>
    <dgm:pt modelId="{A09554B1-FCC3-48D1-A8D9-06594AFFFC18}" type="parTrans" cxnId="{8B8A29BE-1138-4E36-B118-4B77DFE3010C}">
      <dgm:prSet/>
      <dgm:spPr/>
      <dgm:t>
        <a:bodyPr/>
        <a:lstStyle/>
        <a:p>
          <a:endParaRPr lang="en-US"/>
        </a:p>
      </dgm:t>
    </dgm:pt>
    <dgm:pt modelId="{9B502D9C-C2CF-44FF-B36C-E11193C89C7C}">
      <dgm:prSet/>
      <dgm:spPr>
        <a:solidFill>
          <a:schemeClr val="accent1">
            <a:lumMod val="40000"/>
            <a:lumOff val="60000"/>
          </a:schemeClr>
        </a:solidFill>
      </dgm:spPr>
      <dgm:t>
        <a:bodyPr/>
        <a:lstStyle/>
        <a:p>
          <a:r>
            <a:rPr lang="en-US" dirty="0">
              <a:solidFill>
                <a:schemeClr val="tx1"/>
              </a:solidFill>
            </a:rPr>
            <a:t>Obsessive-compulsive disorder (OCD)</a:t>
          </a:r>
        </a:p>
      </dgm:t>
    </dgm:pt>
    <dgm:pt modelId="{659248EF-F5FB-407D-8740-79567D9F01C2}" type="sibTrans" cxnId="{5A747F57-334B-4E93-8292-37E478FEEDA7}">
      <dgm:prSet/>
      <dgm:spPr/>
      <dgm:t>
        <a:bodyPr/>
        <a:lstStyle/>
        <a:p>
          <a:endParaRPr lang="en-US"/>
        </a:p>
      </dgm:t>
    </dgm:pt>
    <dgm:pt modelId="{AE54382E-4E10-4A66-B323-679600EA8B80}" type="parTrans" cxnId="{5A747F57-334B-4E93-8292-37E478FEEDA7}">
      <dgm:prSet/>
      <dgm:spPr/>
      <dgm:t>
        <a:bodyPr/>
        <a:lstStyle/>
        <a:p>
          <a:endParaRPr lang="en-US"/>
        </a:p>
      </dgm:t>
    </dgm:pt>
    <dgm:pt modelId="{1D91DBCE-1802-4AF3-A193-81661D4F5DBC}" type="pres">
      <dgm:prSet presAssocID="{50091C0A-0987-4549-A3FB-C0AC95F82F48}" presName="linear" presStyleCnt="0">
        <dgm:presLayoutVars>
          <dgm:animLvl val="lvl"/>
          <dgm:resizeHandles val="exact"/>
        </dgm:presLayoutVars>
      </dgm:prSet>
      <dgm:spPr/>
    </dgm:pt>
    <dgm:pt modelId="{00216317-6987-4D3F-B083-B78993CEB668}" type="pres">
      <dgm:prSet presAssocID="{A33DBF17-8581-473E-A619-BCF09A88C11F}" presName="parentText" presStyleLbl="node1" presStyleIdx="0" presStyleCnt="5">
        <dgm:presLayoutVars>
          <dgm:chMax val="0"/>
          <dgm:bulletEnabled val="1"/>
        </dgm:presLayoutVars>
      </dgm:prSet>
      <dgm:spPr/>
    </dgm:pt>
    <dgm:pt modelId="{0246CD86-F13C-4596-9448-8F1BBFF09CEF}" type="pres">
      <dgm:prSet presAssocID="{D894CBC8-0074-4A59-BC5B-B74DD380F422}" presName="spacer" presStyleCnt="0"/>
      <dgm:spPr/>
    </dgm:pt>
    <dgm:pt modelId="{C9998DBD-E7D9-49F6-9E89-14347FBC5D51}" type="pres">
      <dgm:prSet presAssocID="{32E32638-26B9-4826-9DBC-F69F6BA1318F}" presName="parentText" presStyleLbl="node1" presStyleIdx="1" presStyleCnt="5">
        <dgm:presLayoutVars>
          <dgm:chMax val="0"/>
          <dgm:bulletEnabled val="1"/>
        </dgm:presLayoutVars>
      </dgm:prSet>
      <dgm:spPr/>
    </dgm:pt>
    <dgm:pt modelId="{179771E6-5554-46C6-A5A2-67D30A3F2587}" type="pres">
      <dgm:prSet presAssocID="{B92D32B0-8767-487D-8855-53017B68E1ED}" presName="spacer" presStyleCnt="0"/>
      <dgm:spPr/>
    </dgm:pt>
    <dgm:pt modelId="{55351F7A-4C99-42C2-B352-BA357BFEAF23}" type="pres">
      <dgm:prSet presAssocID="{56245C14-B6CE-4E49-9E7E-E05004D61C4D}" presName="parentText" presStyleLbl="node1" presStyleIdx="2" presStyleCnt="5">
        <dgm:presLayoutVars>
          <dgm:chMax val="0"/>
          <dgm:bulletEnabled val="1"/>
        </dgm:presLayoutVars>
      </dgm:prSet>
      <dgm:spPr/>
    </dgm:pt>
    <dgm:pt modelId="{D6C61723-01E0-41EA-A6A3-69196FF66DDB}" type="pres">
      <dgm:prSet presAssocID="{2B33A1FC-3251-426C-B6EF-A09EDC1B1945}" presName="spacer" presStyleCnt="0"/>
      <dgm:spPr/>
    </dgm:pt>
    <dgm:pt modelId="{2F905E8E-1E74-4237-92D3-E5A251F6F804}" type="pres">
      <dgm:prSet presAssocID="{DA05A08A-4CEF-4E2C-BA81-30FAE510D0E3}" presName="parentText" presStyleLbl="node1" presStyleIdx="3" presStyleCnt="5">
        <dgm:presLayoutVars>
          <dgm:chMax val="0"/>
          <dgm:bulletEnabled val="1"/>
        </dgm:presLayoutVars>
      </dgm:prSet>
      <dgm:spPr/>
    </dgm:pt>
    <dgm:pt modelId="{0C0ACAAE-ADC4-48C6-812A-322E0DF6F662}" type="pres">
      <dgm:prSet presAssocID="{BFF7279C-A7B9-4569-BB1E-2948D097AF4D}" presName="spacer" presStyleCnt="0"/>
      <dgm:spPr/>
    </dgm:pt>
    <dgm:pt modelId="{F7060EAC-5254-414D-A459-CC1FFCFB0FE0}" type="pres">
      <dgm:prSet presAssocID="{9B502D9C-C2CF-44FF-B36C-E11193C89C7C}" presName="parentText" presStyleLbl="node1" presStyleIdx="4" presStyleCnt="5">
        <dgm:presLayoutVars>
          <dgm:chMax val="0"/>
          <dgm:bulletEnabled val="1"/>
        </dgm:presLayoutVars>
      </dgm:prSet>
      <dgm:spPr/>
    </dgm:pt>
  </dgm:ptLst>
  <dgm:cxnLst>
    <dgm:cxn modelId="{06BCC904-3105-4CBF-91F6-D4F892C723E2}" type="presOf" srcId="{56245C14-B6CE-4E49-9E7E-E05004D61C4D}" destId="{55351F7A-4C99-42C2-B352-BA357BFEAF23}" srcOrd="0" destOrd="0" presId="urn:microsoft.com/office/officeart/2005/8/layout/vList2"/>
    <dgm:cxn modelId="{D5991308-DDE6-4810-A02F-0CCA4510B091}" type="presOf" srcId="{32E32638-26B9-4826-9DBC-F69F6BA1318F}" destId="{C9998DBD-E7D9-49F6-9E89-14347FBC5D51}" srcOrd="0" destOrd="0" presId="urn:microsoft.com/office/officeart/2005/8/layout/vList2"/>
    <dgm:cxn modelId="{BF82DC2A-386F-486F-BAA3-6330BC9F4635}" type="presOf" srcId="{50091C0A-0987-4549-A3FB-C0AC95F82F48}" destId="{1D91DBCE-1802-4AF3-A193-81661D4F5DBC}" srcOrd="0" destOrd="0" presId="urn:microsoft.com/office/officeart/2005/8/layout/vList2"/>
    <dgm:cxn modelId="{A938A630-5097-4E22-A6DE-61454C8D92C0}" type="presOf" srcId="{DA05A08A-4CEF-4E2C-BA81-30FAE510D0E3}" destId="{2F905E8E-1E74-4237-92D3-E5A251F6F804}" srcOrd="0" destOrd="0" presId="urn:microsoft.com/office/officeart/2005/8/layout/vList2"/>
    <dgm:cxn modelId="{82E8CB35-01FA-4748-A962-492A2557B621}" srcId="{50091C0A-0987-4549-A3FB-C0AC95F82F48}" destId="{A33DBF17-8581-473E-A619-BCF09A88C11F}" srcOrd="0" destOrd="0" parTransId="{95264B6E-1FAC-44E8-81F1-ACBC12B9A34C}" sibTransId="{D894CBC8-0074-4A59-BC5B-B74DD380F422}"/>
    <dgm:cxn modelId="{089AC447-250B-457B-BE11-C25BDFFE06CF}" type="presOf" srcId="{9B502D9C-C2CF-44FF-B36C-E11193C89C7C}" destId="{F7060EAC-5254-414D-A459-CC1FFCFB0FE0}" srcOrd="0" destOrd="0" presId="urn:microsoft.com/office/officeart/2005/8/layout/vList2"/>
    <dgm:cxn modelId="{5A747F57-334B-4E93-8292-37E478FEEDA7}" srcId="{50091C0A-0987-4549-A3FB-C0AC95F82F48}" destId="{9B502D9C-C2CF-44FF-B36C-E11193C89C7C}" srcOrd="4" destOrd="0" parTransId="{AE54382E-4E10-4A66-B323-679600EA8B80}" sibTransId="{659248EF-F5FB-407D-8740-79567D9F01C2}"/>
    <dgm:cxn modelId="{444C1690-7DEC-4850-835C-0CE0A0400083}" srcId="{50091C0A-0987-4549-A3FB-C0AC95F82F48}" destId="{56245C14-B6CE-4E49-9E7E-E05004D61C4D}" srcOrd="2" destOrd="0" parTransId="{86398A5B-993D-4F78-AAF3-02CE872BDC78}" sibTransId="{2B33A1FC-3251-426C-B6EF-A09EDC1B1945}"/>
    <dgm:cxn modelId="{9BCDE495-0138-4CF5-AA47-899FA05C29F4}" type="presOf" srcId="{A33DBF17-8581-473E-A619-BCF09A88C11F}" destId="{00216317-6987-4D3F-B083-B78993CEB668}" srcOrd="0" destOrd="0" presId="urn:microsoft.com/office/officeart/2005/8/layout/vList2"/>
    <dgm:cxn modelId="{8B8A29BE-1138-4E36-B118-4B77DFE3010C}" srcId="{50091C0A-0987-4549-A3FB-C0AC95F82F48}" destId="{DA05A08A-4CEF-4E2C-BA81-30FAE510D0E3}" srcOrd="3" destOrd="0" parTransId="{A09554B1-FCC3-48D1-A8D9-06594AFFFC18}" sibTransId="{BFF7279C-A7B9-4569-BB1E-2948D097AF4D}"/>
    <dgm:cxn modelId="{F49447CD-D453-4232-94EA-983088C43814}" srcId="{50091C0A-0987-4549-A3FB-C0AC95F82F48}" destId="{32E32638-26B9-4826-9DBC-F69F6BA1318F}" srcOrd="1" destOrd="0" parTransId="{AF5B2CE7-F9F4-46C3-8EA9-163AA3F36AD7}" sibTransId="{B92D32B0-8767-487D-8855-53017B68E1ED}"/>
    <dgm:cxn modelId="{8E90330C-C21C-4E07-9216-9FE46E12F3D3}" type="presParOf" srcId="{1D91DBCE-1802-4AF3-A193-81661D4F5DBC}" destId="{00216317-6987-4D3F-B083-B78993CEB668}" srcOrd="0" destOrd="0" presId="urn:microsoft.com/office/officeart/2005/8/layout/vList2"/>
    <dgm:cxn modelId="{C8C4F019-A793-411D-91CD-B402FFFB6EC6}" type="presParOf" srcId="{1D91DBCE-1802-4AF3-A193-81661D4F5DBC}" destId="{0246CD86-F13C-4596-9448-8F1BBFF09CEF}" srcOrd="1" destOrd="0" presId="urn:microsoft.com/office/officeart/2005/8/layout/vList2"/>
    <dgm:cxn modelId="{8A6E92E4-478F-42E1-9459-EB45EDAE9BA7}" type="presParOf" srcId="{1D91DBCE-1802-4AF3-A193-81661D4F5DBC}" destId="{C9998DBD-E7D9-49F6-9E89-14347FBC5D51}" srcOrd="2" destOrd="0" presId="urn:microsoft.com/office/officeart/2005/8/layout/vList2"/>
    <dgm:cxn modelId="{DF937B13-2340-445A-A491-93F40D3B2A70}" type="presParOf" srcId="{1D91DBCE-1802-4AF3-A193-81661D4F5DBC}" destId="{179771E6-5554-46C6-A5A2-67D30A3F2587}" srcOrd="3" destOrd="0" presId="urn:microsoft.com/office/officeart/2005/8/layout/vList2"/>
    <dgm:cxn modelId="{7A5C4384-6C5B-4320-8EEB-4D37C9DDCEC6}" type="presParOf" srcId="{1D91DBCE-1802-4AF3-A193-81661D4F5DBC}" destId="{55351F7A-4C99-42C2-B352-BA357BFEAF23}" srcOrd="4" destOrd="0" presId="urn:microsoft.com/office/officeart/2005/8/layout/vList2"/>
    <dgm:cxn modelId="{BDB2F185-BC27-4404-8661-08861C74D7D4}" type="presParOf" srcId="{1D91DBCE-1802-4AF3-A193-81661D4F5DBC}" destId="{D6C61723-01E0-41EA-A6A3-69196FF66DDB}" srcOrd="5" destOrd="0" presId="urn:microsoft.com/office/officeart/2005/8/layout/vList2"/>
    <dgm:cxn modelId="{B28AFC24-F53E-457F-90AE-E3486A49C52E}" type="presParOf" srcId="{1D91DBCE-1802-4AF3-A193-81661D4F5DBC}" destId="{2F905E8E-1E74-4237-92D3-E5A251F6F804}" srcOrd="6" destOrd="0" presId="urn:microsoft.com/office/officeart/2005/8/layout/vList2"/>
    <dgm:cxn modelId="{926ACABB-BF4D-4E6A-845E-1D94AA0205D2}" type="presParOf" srcId="{1D91DBCE-1802-4AF3-A193-81661D4F5DBC}" destId="{0C0ACAAE-ADC4-48C6-812A-322E0DF6F662}" srcOrd="7" destOrd="0" presId="urn:microsoft.com/office/officeart/2005/8/layout/vList2"/>
    <dgm:cxn modelId="{C6E9627D-C364-4038-8195-4F8E547C6477}" type="presParOf" srcId="{1D91DBCE-1802-4AF3-A193-81661D4F5DBC}" destId="{F7060EAC-5254-414D-A459-CC1FFCFB0FE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B2CA3E-EE8A-4FC9-8CC4-6E230D8AA973}"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72D9818-D7EA-43B8-ADCD-22B745922E63}">
      <dgm:prSet/>
      <dgm:spPr/>
      <dgm:t>
        <a:bodyPr/>
        <a:lstStyle/>
        <a:p>
          <a:r>
            <a:rPr lang="en-US"/>
            <a:t>Communication Skills</a:t>
          </a:r>
        </a:p>
      </dgm:t>
    </dgm:pt>
    <dgm:pt modelId="{C14266D7-F7E8-4B13-BEB8-DF90BF63249C}" type="parTrans" cxnId="{DD235077-16D8-4F14-B149-C0048C06376A}">
      <dgm:prSet/>
      <dgm:spPr/>
      <dgm:t>
        <a:bodyPr/>
        <a:lstStyle/>
        <a:p>
          <a:endParaRPr lang="en-US"/>
        </a:p>
      </dgm:t>
    </dgm:pt>
    <dgm:pt modelId="{7A934B35-B4FA-4874-83E3-7DD9AF31C573}" type="sibTrans" cxnId="{DD235077-16D8-4F14-B149-C0048C06376A}">
      <dgm:prSet/>
      <dgm:spPr/>
      <dgm:t>
        <a:bodyPr/>
        <a:lstStyle/>
        <a:p>
          <a:endParaRPr lang="en-US"/>
        </a:p>
      </dgm:t>
    </dgm:pt>
    <dgm:pt modelId="{CA7A6163-052B-45BC-9724-FDAF38295E2F}">
      <dgm:prSet/>
      <dgm:spPr/>
      <dgm:t>
        <a:bodyPr/>
        <a:lstStyle/>
        <a:p>
          <a:r>
            <a:rPr lang="en-US"/>
            <a:t>Relating Skills</a:t>
          </a:r>
        </a:p>
      </dgm:t>
    </dgm:pt>
    <dgm:pt modelId="{DADC228F-ECA0-4FF4-AAC3-977D91E2C83F}" type="parTrans" cxnId="{926617DF-601D-4368-8657-B9D5DF607FC4}">
      <dgm:prSet/>
      <dgm:spPr/>
      <dgm:t>
        <a:bodyPr/>
        <a:lstStyle/>
        <a:p>
          <a:endParaRPr lang="en-US"/>
        </a:p>
      </dgm:t>
    </dgm:pt>
    <dgm:pt modelId="{C9AA25B6-E8B3-4E07-A8AF-D8694B33CFAE}" type="sibTrans" cxnId="{926617DF-601D-4368-8657-B9D5DF607FC4}">
      <dgm:prSet/>
      <dgm:spPr/>
      <dgm:t>
        <a:bodyPr/>
        <a:lstStyle/>
        <a:p>
          <a:endParaRPr lang="en-US"/>
        </a:p>
      </dgm:t>
    </dgm:pt>
    <dgm:pt modelId="{AE03901A-0135-46F6-B3D0-B2E0F7A051F3}">
      <dgm:prSet/>
      <dgm:spPr/>
      <dgm:t>
        <a:bodyPr/>
        <a:lstStyle/>
        <a:p>
          <a:r>
            <a:rPr lang="en-US"/>
            <a:t>Listening Skills</a:t>
          </a:r>
        </a:p>
      </dgm:t>
    </dgm:pt>
    <dgm:pt modelId="{0168EB2F-24D1-41A3-A46D-9FE375CFAD5D}" type="parTrans" cxnId="{B85029D6-EB2C-4E2A-B6E7-1D3AAB35803A}">
      <dgm:prSet/>
      <dgm:spPr/>
      <dgm:t>
        <a:bodyPr/>
        <a:lstStyle/>
        <a:p>
          <a:endParaRPr lang="en-US"/>
        </a:p>
      </dgm:t>
    </dgm:pt>
    <dgm:pt modelId="{61C9153E-58F8-4BD1-9EE6-9E574EB70EB8}" type="sibTrans" cxnId="{B85029D6-EB2C-4E2A-B6E7-1D3AAB35803A}">
      <dgm:prSet/>
      <dgm:spPr/>
      <dgm:t>
        <a:bodyPr/>
        <a:lstStyle/>
        <a:p>
          <a:endParaRPr lang="en-US"/>
        </a:p>
      </dgm:t>
    </dgm:pt>
    <dgm:pt modelId="{98F16B6F-80F5-4A98-AE81-7B7336E1758F}">
      <dgm:prSet/>
      <dgm:spPr/>
      <dgm:t>
        <a:bodyPr/>
        <a:lstStyle/>
        <a:p>
          <a:r>
            <a:rPr lang="en-US"/>
            <a:t>Responding Skills</a:t>
          </a:r>
        </a:p>
      </dgm:t>
    </dgm:pt>
    <dgm:pt modelId="{72AA4B24-6E32-4F99-9154-33FDFAE54791}" type="parTrans" cxnId="{0F822C59-AFD9-4A90-AE11-690CE1E0EEAD}">
      <dgm:prSet/>
      <dgm:spPr/>
      <dgm:t>
        <a:bodyPr/>
        <a:lstStyle/>
        <a:p>
          <a:endParaRPr lang="en-US"/>
        </a:p>
      </dgm:t>
    </dgm:pt>
    <dgm:pt modelId="{26101033-7ADC-48D8-A091-7F0D84193815}" type="sibTrans" cxnId="{0F822C59-AFD9-4A90-AE11-690CE1E0EEAD}">
      <dgm:prSet/>
      <dgm:spPr/>
      <dgm:t>
        <a:bodyPr/>
        <a:lstStyle/>
        <a:p>
          <a:endParaRPr lang="en-US"/>
        </a:p>
      </dgm:t>
    </dgm:pt>
    <dgm:pt modelId="{6C06CE6A-0703-4057-B5E2-DEC26E20C51F}" type="pres">
      <dgm:prSet presAssocID="{B1B2CA3E-EE8A-4FC9-8CC4-6E230D8AA973}" presName="linear" presStyleCnt="0">
        <dgm:presLayoutVars>
          <dgm:animLvl val="lvl"/>
          <dgm:resizeHandles val="exact"/>
        </dgm:presLayoutVars>
      </dgm:prSet>
      <dgm:spPr/>
    </dgm:pt>
    <dgm:pt modelId="{57065A25-A26E-4C51-90A6-E01207BE457A}" type="pres">
      <dgm:prSet presAssocID="{672D9818-D7EA-43B8-ADCD-22B745922E63}" presName="parentText" presStyleLbl="node1" presStyleIdx="0" presStyleCnt="4">
        <dgm:presLayoutVars>
          <dgm:chMax val="0"/>
          <dgm:bulletEnabled val="1"/>
        </dgm:presLayoutVars>
      </dgm:prSet>
      <dgm:spPr/>
    </dgm:pt>
    <dgm:pt modelId="{211C47F9-8551-4AF6-A63C-1840764BE3B8}" type="pres">
      <dgm:prSet presAssocID="{7A934B35-B4FA-4874-83E3-7DD9AF31C573}" presName="spacer" presStyleCnt="0"/>
      <dgm:spPr/>
    </dgm:pt>
    <dgm:pt modelId="{4429E901-E5DE-4C0B-84BC-C35C40CAA5C9}" type="pres">
      <dgm:prSet presAssocID="{CA7A6163-052B-45BC-9724-FDAF38295E2F}" presName="parentText" presStyleLbl="node1" presStyleIdx="1" presStyleCnt="4">
        <dgm:presLayoutVars>
          <dgm:chMax val="0"/>
          <dgm:bulletEnabled val="1"/>
        </dgm:presLayoutVars>
      </dgm:prSet>
      <dgm:spPr/>
    </dgm:pt>
    <dgm:pt modelId="{DA71D123-8232-4372-9051-FE458FA252F7}" type="pres">
      <dgm:prSet presAssocID="{C9AA25B6-E8B3-4E07-A8AF-D8694B33CFAE}" presName="spacer" presStyleCnt="0"/>
      <dgm:spPr/>
    </dgm:pt>
    <dgm:pt modelId="{E08BCA9A-8A1C-4883-88FA-735A2EFD55D5}" type="pres">
      <dgm:prSet presAssocID="{AE03901A-0135-46F6-B3D0-B2E0F7A051F3}" presName="parentText" presStyleLbl="node1" presStyleIdx="2" presStyleCnt="4">
        <dgm:presLayoutVars>
          <dgm:chMax val="0"/>
          <dgm:bulletEnabled val="1"/>
        </dgm:presLayoutVars>
      </dgm:prSet>
      <dgm:spPr/>
    </dgm:pt>
    <dgm:pt modelId="{0AFD2BBB-88F1-4E55-992C-C6CF6CF328DF}" type="pres">
      <dgm:prSet presAssocID="{61C9153E-58F8-4BD1-9EE6-9E574EB70EB8}" presName="spacer" presStyleCnt="0"/>
      <dgm:spPr/>
    </dgm:pt>
    <dgm:pt modelId="{6060148A-ACF6-41A0-8504-44DCD94C4D94}" type="pres">
      <dgm:prSet presAssocID="{98F16B6F-80F5-4A98-AE81-7B7336E1758F}" presName="parentText" presStyleLbl="node1" presStyleIdx="3" presStyleCnt="4">
        <dgm:presLayoutVars>
          <dgm:chMax val="0"/>
          <dgm:bulletEnabled val="1"/>
        </dgm:presLayoutVars>
      </dgm:prSet>
      <dgm:spPr/>
    </dgm:pt>
  </dgm:ptLst>
  <dgm:cxnLst>
    <dgm:cxn modelId="{FD73C116-AA85-4F30-BE62-C8F33DF8D44C}" type="presOf" srcId="{B1B2CA3E-EE8A-4FC9-8CC4-6E230D8AA973}" destId="{6C06CE6A-0703-4057-B5E2-DEC26E20C51F}" srcOrd="0" destOrd="0" presId="urn:microsoft.com/office/officeart/2005/8/layout/vList2"/>
    <dgm:cxn modelId="{9D9A342A-0587-4076-B4F2-3C7EE97C8F35}" type="presOf" srcId="{672D9818-D7EA-43B8-ADCD-22B745922E63}" destId="{57065A25-A26E-4C51-90A6-E01207BE457A}" srcOrd="0" destOrd="0" presId="urn:microsoft.com/office/officeart/2005/8/layout/vList2"/>
    <dgm:cxn modelId="{0D274235-2C78-4DA9-BB5C-1915E0C734F0}" type="presOf" srcId="{98F16B6F-80F5-4A98-AE81-7B7336E1758F}" destId="{6060148A-ACF6-41A0-8504-44DCD94C4D94}" srcOrd="0" destOrd="0" presId="urn:microsoft.com/office/officeart/2005/8/layout/vList2"/>
    <dgm:cxn modelId="{2B729950-2B32-48DA-A795-266981BF0194}" type="presOf" srcId="{CA7A6163-052B-45BC-9724-FDAF38295E2F}" destId="{4429E901-E5DE-4C0B-84BC-C35C40CAA5C9}" srcOrd="0" destOrd="0" presId="urn:microsoft.com/office/officeart/2005/8/layout/vList2"/>
    <dgm:cxn modelId="{326B0054-165E-4D7A-9632-A03D87BBA747}" type="presOf" srcId="{AE03901A-0135-46F6-B3D0-B2E0F7A051F3}" destId="{E08BCA9A-8A1C-4883-88FA-735A2EFD55D5}" srcOrd="0" destOrd="0" presId="urn:microsoft.com/office/officeart/2005/8/layout/vList2"/>
    <dgm:cxn modelId="{DD235077-16D8-4F14-B149-C0048C06376A}" srcId="{B1B2CA3E-EE8A-4FC9-8CC4-6E230D8AA973}" destId="{672D9818-D7EA-43B8-ADCD-22B745922E63}" srcOrd="0" destOrd="0" parTransId="{C14266D7-F7E8-4B13-BEB8-DF90BF63249C}" sibTransId="{7A934B35-B4FA-4874-83E3-7DD9AF31C573}"/>
    <dgm:cxn modelId="{0F822C59-AFD9-4A90-AE11-690CE1E0EEAD}" srcId="{B1B2CA3E-EE8A-4FC9-8CC4-6E230D8AA973}" destId="{98F16B6F-80F5-4A98-AE81-7B7336E1758F}" srcOrd="3" destOrd="0" parTransId="{72AA4B24-6E32-4F99-9154-33FDFAE54791}" sibTransId="{26101033-7ADC-48D8-A091-7F0D84193815}"/>
    <dgm:cxn modelId="{B85029D6-EB2C-4E2A-B6E7-1D3AAB35803A}" srcId="{B1B2CA3E-EE8A-4FC9-8CC4-6E230D8AA973}" destId="{AE03901A-0135-46F6-B3D0-B2E0F7A051F3}" srcOrd="2" destOrd="0" parTransId="{0168EB2F-24D1-41A3-A46D-9FE375CFAD5D}" sibTransId="{61C9153E-58F8-4BD1-9EE6-9E574EB70EB8}"/>
    <dgm:cxn modelId="{926617DF-601D-4368-8657-B9D5DF607FC4}" srcId="{B1B2CA3E-EE8A-4FC9-8CC4-6E230D8AA973}" destId="{CA7A6163-052B-45BC-9724-FDAF38295E2F}" srcOrd="1" destOrd="0" parTransId="{DADC228F-ECA0-4FF4-AAC3-977D91E2C83F}" sibTransId="{C9AA25B6-E8B3-4E07-A8AF-D8694B33CFAE}"/>
    <dgm:cxn modelId="{CF0FA61E-F87E-428C-9147-19420507DDD2}" type="presParOf" srcId="{6C06CE6A-0703-4057-B5E2-DEC26E20C51F}" destId="{57065A25-A26E-4C51-90A6-E01207BE457A}" srcOrd="0" destOrd="0" presId="urn:microsoft.com/office/officeart/2005/8/layout/vList2"/>
    <dgm:cxn modelId="{636E7AB0-CA7E-4DF2-9353-926F70599CFA}" type="presParOf" srcId="{6C06CE6A-0703-4057-B5E2-DEC26E20C51F}" destId="{211C47F9-8551-4AF6-A63C-1840764BE3B8}" srcOrd="1" destOrd="0" presId="urn:microsoft.com/office/officeart/2005/8/layout/vList2"/>
    <dgm:cxn modelId="{2A6C2364-A268-41D6-B3CE-702A3F088B6D}" type="presParOf" srcId="{6C06CE6A-0703-4057-B5E2-DEC26E20C51F}" destId="{4429E901-E5DE-4C0B-84BC-C35C40CAA5C9}" srcOrd="2" destOrd="0" presId="urn:microsoft.com/office/officeart/2005/8/layout/vList2"/>
    <dgm:cxn modelId="{2766C7B3-E5E6-4BA5-93B7-E902A7E7E699}" type="presParOf" srcId="{6C06CE6A-0703-4057-B5E2-DEC26E20C51F}" destId="{DA71D123-8232-4372-9051-FE458FA252F7}" srcOrd="3" destOrd="0" presId="urn:microsoft.com/office/officeart/2005/8/layout/vList2"/>
    <dgm:cxn modelId="{2C311D1D-872E-43B3-BE7F-8C4E20AB842B}" type="presParOf" srcId="{6C06CE6A-0703-4057-B5E2-DEC26E20C51F}" destId="{E08BCA9A-8A1C-4883-88FA-735A2EFD55D5}" srcOrd="4" destOrd="0" presId="urn:microsoft.com/office/officeart/2005/8/layout/vList2"/>
    <dgm:cxn modelId="{612354E9-FEE7-4F61-85F8-73486BF2CD2E}" type="presParOf" srcId="{6C06CE6A-0703-4057-B5E2-DEC26E20C51F}" destId="{0AFD2BBB-88F1-4E55-992C-C6CF6CF328DF}" srcOrd="5" destOrd="0" presId="urn:microsoft.com/office/officeart/2005/8/layout/vList2"/>
    <dgm:cxn modelId="{77759214-8318-4D04-A1E2-0BAF61F9954A}" type="presParOf" srcId="{6C06CE6A-0703-4057-B5E2-DEC26E20C51F}" destId="{6060148A-ACF6-41A0-8504-44DCD94C4D9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2F817C5-7089-4162-A8DA-443E69013454}"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1E62B34D-6F9A-4CE1-A54F-5DB5B042567C}">
      <dgm:prSet custT="1"/>
      <dgm:spPr/>
      <dgm:t>
        <a:bodyPr/>
        <a:lstStyle/>
        <a:p>
          <a:r>
            <a:rPr lang="en-US" sz="2400" dirty="0"/>
            <a:t>Excessive Worrying</a:t>
          </a:r>
        </a:p>
      </dgm:t>
    </dgm:pt>
    <dgm:pt modelId="{1FC6674D-92B4-4884-A410-78D4FFF94A18}" type="parTrans" cxnId="{E0A94C5E-AF77-45D9-85FE-5E81C9EBBC85}">
      <dgm:prSet/>
      <dgm:spPr/>
      <dgm:t>
        <a:bodyPr/>
        <a:lstStyle/>
        <a:p>
          <a:endParaRPr lang="en-US"/>
        </a:p>
      </dgm:t>
    </dgm:pt>
    <dgm:pt modelId="{B3DE510F-E25F-4D84-B10D-A07DDBB1DBF3}" type="sibTrans" cxnId="{E0A94C5E-AF77-45D9-85FE-5E81C9EBBC85}">
      <dgm:prSet/>
      <dgm:spPr/>
      <dgm:t>
        <a:bodyPr/>
        <a:lstStyle/>
        <a:p>
          <a:endParaRPr lang="en-US"/>
        </a:p>
      </dgm:t>
    </dgm:pt>
    <dgm:pt modelId="{7F133A91-34D2-443D-ADBD-A4E87F7D9060}">
      <dgm:prSet custT="1"/>
      <dgm:spPr/>
      <dgm:t>
        <a:bodyPr/>
        <a:lstStyle/>
        <a:p>
          <a:r>
            <a:rPr lang="en-US" sz="2400" dirty="0"/>
            <a:t>Difficulties Sleeping &amp; Restlessness</a:t>
          </a:r>
        </a:p>
      </dgm:t>
    </dgm:pt>
    <dgm:pt modelId="{E75E1126-74F5-493C-8ECD-F4A94B1C3EA1}" type="parTrans" cxnId="{FEF6AD08-5BB8-4DB6-A50B-209B2F01D662}">
      <dgm:prSet/>
      <dgm:spPr/>
      <dgm:t>
        <a:bodyPr/>
        <a:lstStyle/>
        <a:p>
          <a:endParaRPr lang="en-US"/>
        </a:p>
      </dgm:t>
    </dgm:pt>
    <dgm:pt modelId="{477BB17E-6823-470E-8ED5-A4CBAF74A8E5}" type="sibTrans" cxnId="{FEF6AD08-5BB8-4DB6-A50B-209B2F01D662}">
      <dgm:prSet/>
      <dgm:spPr/>
      <dgm:t>
        <a:bodyPr/>
        <a:lstStyle/>
        <a:p>
          <a:endParaRPr lang="en-US"/>
        </a:p>
      </dgm:t>
    </dgm:pt>
    <dgm:pt modelId="{67E88BB6-DD37-45A1-8E4B-FCA439EB1FAF}">
      <dgm:prSet custT="1"/>
      <dgm:spPr/>
      <dgm:t>
        <a:bodyPr/>
        <a:lstStyle/>
        <a:p>
          <a:r>
            <a:rPr lang="en-US" sz="2400"/>
            <a:t>Fatigue</a:t>
          </a:r>
        </a:p>
      </dgm:t>
    </dgm:pt>
    <dgm:pt modelId="{605B9221-E2D8-487E-B33D-21FF4B69D6C2}" type="parTrans" cxnId="{81577F4F-7C8F-463D-BEFF-961679E52BD3}">
      <dgm:prSet/>
      <dgm:spPr/>
      <dgm:t>
        <a:bodyPr/>
        <a:lstStyle/>
        <a:p>
          <a:endParaRPr lang="en-US"/>
        </a:p>
      </dgm:t>
    </dgm:pt>
    <dgm:pt modelId="{6C83E9BA-5C3F-492D-BDA8-4348A04FAEF1}" type="sibTrans" cxnId="{81577F4F-7C8F-463D-BEFF-961679E52BD3}">
      <dgm:prSet/>
      <dgm:spPr/>
      <dgm:t>
        <a:bodyPr/>
        <a:lstStyle/>
        <a:p>
          <a:endParaRPr lang="en-US"/>
        </a:p>
      </dgm:t>
    </dgm:pt>
    <dgm:pt modelId="{CF6B999F-67CD-4ECC-B683-1FF05F028F74}">
      <dgm:prSet custT="1"/>
      <dgm:spPr/>
      <dgm:t>
        <a:bodyPr/>
        <a:lstStyle/>
        <a:p>
          <a:r>
            <a:rPr lang="en-US" sz="2400" dirty="0"/>
            <a:t>Difficulty with Concentration</a:t>
          </a:r>
        </a:p>
      </dgm:t>
    </dgm:pt>
    <dgm:pt modelId="{3C0E0575-116E-46E1-BBCC-029B30D1E51C}" type="parTrans" cxnId="{D718BA4B-A462-449D-BE5E-37F00C6AE0C5}">
      <dgm:prSet/>
      <dgm:spPr/>
      <dgm:t>
        <a:bodyPr/>
        <a:lstStyle/>
        <a:p>
          <a:endParaRPr lang="en-US"/>
        </a:p>
      </dgm:t>
    </dgm:pt>
    <dgm:pt modelId="{4C91C2E3-2102-4C23-89BC-BBB5C607A03A}" type="sibTrans" cxnId="{D718BA4B-A462-449D-BE5E-37F00C6AE0C5}">
      <dgm:prSet/>
      <dgm:spPr/>
      <dgm:t>
        <a:bodyPr/>
        <a:lstStyle/>
        <a:p>
          <a:endParaRPr lang="en-US"/>
        </a:p>
      </dgm:t>
    </dgm:pt>
    <dgm:pt modelId="{E8D8A2E1-33C3-403B-98EF-E9F4AFDE521A}">
      <dgm:prSet custT="1"/>
      <dgm:spPr/>
      <dgm:t>
        <a:bodyPr/>
        <a:lstStyle/>
        <a:p>
          <a:r>
            <a:rPr lang="en-US" sz="2400"/>
            <a:t>Irritability &amp; Tension</a:t>
          </a:r>
        </a:p>
      </dgm:t>
    </dgm:pt>
    <dgm:pt modelId="{7EF2CBE0-CAE5-4920-9192-D9FBE58A60EF}" type="parTrans" cxnId="{CF26B0D7-3875-4BA8-9637-89AA86DDEF8F}">
      <dgm:prSet/>
      <dgm:spPr/>
      <dgm:t>
        <a:bodyPr/>
        <a:lstStyle/>
        <a:p>
          <a:endParaRPr lang="en-US"/>
        </a:p>
      </dgm:t>
    </dgm:pt>
    <dgm:pt modelId="{6355CB1E-5247-4A19-A54F-D5B1A57728D5}" type="sibTrans" cxnId="{CF26B0D7-3875-4BA8-9637-89AA86DDEF8F}">
      <dgm:prSet/>
      <dgm:spPr/>
      <dgm:t>
        <a:bodyPr/>
        <a:lstStyle/>
        <a:p>
          <a:endParaRPr lang="en-US"/>
        </a:p>
      </dgm:t>
    </dgm:pt>
    <dgm:pt modelId="{941833A3-E455-4B45-9A1B-D3253D73D3D4}">
      <dgm:prSet custT="1"/>
      <dgm:spPr/>
      <dgm:t>
        <a:bodyPr/>
        <a:lstStyle/>
        <a:p>
          <a:r>
            <a:rPr lang="en-US" sz="2400"/>
            <a:t>Increased Heart Rate &amp; Palpitations</a:t>
          </a:r>
        </a:p>
      </dgm:t>
    </dgm:pt>
    <dgm:pt modelId="{765EE9A4-5F11-4A74-8599-1DB2572C3397}" type="parTrans" cxnId="{C6C6528A-A3FD-411D-AD9F-751140A7471E}">
      <dgm:prSet/>
      <dgm:spPr/>
      <dgm:t>
        <a:bodyPr/>
        <a:lstStyle/>
        <a:p>
          <a:endParaRPr lang="en-US"/>
        </a:p>
      </dgm:t>
    </dgm:pt>
    <dgm:pt modelId="{424E3807-CC30-476C-8A1C-690599128171}" type="sibTrans" cxnId="{C6C6528A-A3FD-411D-AD9F-751140A7471E}">
      <dgm:prSet/>
      <dgm:spPr/>
      <dgm:t>
        <a:bodyPr/>
        <a:lstStyle/>
        <a:p>
          <a:endParaRPr lang="en-US"/>
        </a:p>
      </dgm:t>
    </dgm:pt>
    <dgm:pt modelId="{A916C6E4-FA87-4AD3-A99B-B5655B91338C}">
      <dgm:prSet custT="1"/>
      <dgm:spPr/>
      <dgm:t>
        <a:bodyPr/>
        <a:lstStyle/>
        <a:p>
          <a:r>
            <a:rPr lang="en-US" sz="2400" dirty="0"/>
            <a:t>Sweating &amp; Hot Flashes</a:t>
          </a:r>
        </a:p>
      </dgm:t>
    </dgm:pt>
    <dgm:pt modelId="{4FBE34A9-1358-4711-BCEA-4E243EF0C902}" type="parTrans" cxnId="{16E60094-7EFA-4024-97F2-31D454C86BCA}">
      <dgm:prSet/>
      <dgm:spPr/>
      <dgm:t>
        <a:bodyPr/>
        <a:lstStyle/>
        <a:p>
          <a:endParaRPr lang="en-US"/>
        </a:p>
      </dgm:t>
    </dgm:pt>
    <dgm:pt modelId="{C2714513-4825-464D-AD79-4BD43D7819EF}" type="sibTrans" cxnId="{16E60094-7EFA-4024-97F2-31D454C86BCA}">
      <dgm:prSet/>
      <dgm:spPr/>
      <dgm:t>
        <a:bodyPr/>
        <a:lstStyle/>
        <a:p>
          <a:endParaRPr lang="en-US"/>
        </a:p>
      </dgm:t>
    </dgm:pt>
    <dgm:pt modelId="{10E7D03F-9ED8-4961-A50A-8EA6D1F4583B}">
      <dgm:prSet custT="1"/>
      <dgm:spPr/>
      <dgm:t>
        <a:bodyPr/>
        <a:lstStyle/>
        <a:p>
          <a:r>
            <a:rPr lang="en-US" sz="2400"/>
            <a:t>Trembling &amp; Shaking</a:t>
          </a:r>
        </a:p>
      </dgm:t>
    </dgm:pt>
    <dgm:pt modelId="{3630BE57-17A7-4AD1-A0E0-905109810555}" type="parTrans" cxnId="{1F663D13-D309-4311-A2E3-F5DB7277E8B0}">
      <dgm:prSet/>
      <dgm:spPr/>
      <dgm:t>
        <a:bodyPr/>
        <a:lstStyle/>
        <a:p>
          <a:endParaRPr lang="en-US"/>
        </a:p>
      </dgm:t>
    </dgm:pt>
    <dgm:pt modelId="{C1B2C2DE-4D84-445E-B1A2-8A93F49C6FAF}" type="sibTrans" cxnId="{1F663D13-D309-4311-A2E3-F5DB7277E8B0}">
      <dgm:prSet/>
      <dgm:spPr/>
      <dgm:t>
        <a:bodyPr/>
        <a:lstStyle/>
        <a:p>
          <a:endParaRPr lang="en-US"/>
        </a:p>
      </dgm:t>
    </dgm:pt>
    <dgm:pt modelId="{6C910187-F8FD-47D6-9152-7527DDBF8CB9}">
      <dgm:prSet custT="1"/>
      <dgm:spPr/>
      <dgm:t>
        <a:bodyPr/>
        <a:lstStyle/>
        <a:p>
          <a:r>
            <a:rPr lang="en-US" sz="2400" dirty="0"/>
            <a:t>Chest Pains &amp; Shortness Of Breath</a:t>
          </a:r>
        </a:p>
      </dgm:t>
    </dgm:pt>
    <dgm:pt modelId="{A8EC418D-29EC-4FE1-93FC-06BEAD1919BD}" type="parTrans" cxnId="{CF78CD49-2452-4BFC-AA24-EA9BDDCD9B0E}">
      <dgm:prSet/>
      <dgm:spPr/>
      <dgm:t>
        <a:bodyPr/>
        <a:lstStyle/>
        <a:p>
          <a:endParaRPr lang="en-US"/>
        </a:p>
      </dgm:t>
    </dgm:pt>
    <dgm:pt modelId="{D0F41965-2A79-45BD-88FE-F107E0F8C4FC}" type="sibTrans" cxnId="{CF78CD49-2452-4BFC-AA24-EA9BDDCD9B0E}">
      <dgm:prSet/>
      <dgm:spPr/>
      <dgm:t>
        <a:bodyPr/>
        <a:lstStyle/>
        <a:p>
          <a:endParaRPr lang="en-US"/>
        </a:p>
      </dgm:t>
    </dgm:pt>
    <dgm:pt modelId="{DDB1953C-D326-41F2-BD8A-772418DBE93C}">
      <dgm:prSet custT="1"/>
      <dgm:spPr/>
      <dgm:t>
        <a:bodyPr/>
        <a:lstStyle/>
        <a:p>
          <a:r>
            <a:rPr lang="en-US" sz="2400" dirty="0"/>
            <a:t>Feelings Of Terror Or Impending Doom</a:t>
          </a:r>
        </a:p>
      </dgm:t>
    </dgm:pt>
    <dgm:pt modelId="{8E80B4F5-82CB-49B3-9629-8D33C92DEEBF}" type="parTrans" cxnId="{A82E345D-0D56-43C1-B7B6-28A1481F83D5}">
      <dgm:prSet/>
      <dgm:spPr/>
      <dgm:t>
        <a:bodyPr/>
        <a:lstStyle/>
        <a:p>
          <a:endParaRPr lang="en-US"/>
        </a:p>
      </dgm:t>
    </dgm:pt>
    <dgm:pt modelId="{541B7B72-C572-455D-A016-1E2A527CAA30}" type="sibTrans" cxnId="{A82E345D-0D56-43C1-B7B6-28A1481F83D5}">
      <dgm:prSet/>
      <dgm:spPr/>
      <dgm:t>
        <a:bodyPr/>
        <a:lstStyle/>
        <a:p>
          <a:endParaRPr lang="en-US"/>
        </a:p>
      </dgm:t>
    </dgm:pt>
    <dgm:pt modelId="{431C4916-E28F-4897-8FAD-E2FF6F00C307}" type="pres">
      <dgm:prSet presAssocID="{42F817C5-7089-4162-A8DA-443E69013454}" presName="linear" presStyleCnt="0">
        <dgm:presLayoutVars>
          <dgm:animLvl val="lvl"/>
          <dgm:resizeHandles val="exact"/>
        </dgm:presLayoutVars>
      </dgm:prSet>
      <dgm:spPr/>
    </dgm:pt>
    <dgm:pt modelId="{AAD602E5-5107-4EC7-9B95-0EAE997EFB0F}" type="pres">
      <dgm:prSet presAssocID="{1E62B34D-6F9A-4CE1-A54F-5DB5B042567C}" presName="parentText" presStyleLbl="node1" presStyleIdx="0" presStyleCnt="10">
        <dgm:presLayoutVars>
          <dgm:chMax val="0"/>
          <dgm:bulletEnabled val="1"/>
        </dgm:presLayoutVars>
      </dgm:prSet>
      <dgm:spPr/>
    </dgm:pt>
    <dgm:pt modelId="{E06FFAF6-FB1F-4BE3-A6CB-465D779EE19B}" type="pres">
      <dgm:prSet presAssocID="{B3DE510F-E25F-4D84-B10D-A07DDBB1DBF3}" presName="spacer" presStyleCnt="0"/>
      <dgm:spPr/>
    </dgm:pt>
    <dgm:pt modelId="{C45FBBB9-9DEA-474F-9B18-250F1745FFE2}" type="pres">
      <dgm:prSet presAssocID="{7F133A91-34D2-443D-ADBD-A4E87F7D9060}" presName="parentText" presStyleLbl="node1" presStyleIdx="1" presStyleCnt="10">
        <dgm:presLayoutVars>
          <dgm:chMax val="0"/>
          <dgm:bulletEnabled val="1"/>
        </dgm:presLayoutVars>
      </dgm:prSet>
      <dgm:spPr/>
    </dgm:pt>
    <dgm:pt modelId="{C69A5CB9-6649-4D2F-B20F-304F19A78107}" type="pres">
      <dgm:prSet presAssocID="{477BB17E-6823-470E-8ED5-A4CBAF74A8E5}" presName="spacer" presStyleCnt="0"/>
      <dgm:spPr/>
    </dgm:pt>
    <dgm:pt modelId="{D2DF70F6-1BC4-4AFC-ADAD-D05B07A5CD8F}" type="pres">
      <dgm:prSet presAssocID="{67E88BB6-DD37-45A1-8E4B-FCA439EB1FAF}" presName="parentText" presStyleLbl="node1" presStyleIdx="2" presStyleCnt="10">
        <dgm:presLayoutVars>
          <dgm:chMax val="0"/>
          <dgm:bulletEnabled val="1"/>
        </dgm:presLayoutVars>
      </dgm:prSet>
      <dgm:spPr/>
    </dgm:pt>
    <dgm:pt modelId="{DEC91B31-9939-4206-8A23-3A7085534943}" type="pres">
      <dgm:prSet presAssocID="{6C83E9BA-5C3F-492D-BDA8-4348A04FAEF1}" presName="spacer" presStyleCnt="0"/>
      <dgm:spPr/>
    </dgm:pt>
    <dgm:pt modelId="{3595EDFA-F297-422C-9B9E-5B46D9B08468}" type="pres">
      <dgm:prSet presAssocID="{CF6B999F-67CD-4ECC-B683-1FF05F028F74}" presName="parentText" presStyleLbl="node1" presStyleIdx="3" presStyleCnt="10">
        <dgm:presLayoutVars>
          <dgm:chMax val="0"/>
          <dgm:bulletEnabled val="1"/>
        </dgm:presLayoutVars>
      </dgm:prSet>
      <dgm:spPr/>
    </dgm:pt>
    <dgm:pt modelId="{9F7A3893-E08F-4653-B826-E92B71737A3D}" type="pres">
      <dgm:prSet presAssocID="{4C91C2E3-2102-4C23-89BC-BBB5C607A03A}" presName="spacer" presStyleCnt="0"/>
      <dgm:spPr/>
    </dgm:pt>
    <dgm:pt modelId="{7276F2BD-2242-4821-BAD4-FE6B5456D768}" type="pres">
      <dgm:prSet presAssocID="{E8D8A2E1-33C3-403B-98EF-E9F4AFDE521A}" presName="parentText" presStyleLbl="node1" presStyleIdx="4" presStyleCnt="10">
        <dgm:presLayoutVars>
          <dgm:chMax val="0"/>
          <dgm:bulletEnabled val="1"/>
        </dgm:presLayoutVars>
      </dgm:prSet>
      <dgm:spPr/>
    </dgm:pt>
    <dgm:pt modelId="{5296ED56-F163-49BC-A753-46D5B999576E}" type="pres">
      <dgm:prSet presAssocID="{6355CB1E-5247-4A19-A54F-D5B1A57728D5}" presName="spacer" presStyleCnt="0"/>
      <dgm:spPr/>
    </dgm:pt>
    <dgm:pt modelId="{9A1F0B2F-0833-4B42-9F39-ECB1DA7F9315}" type="pres">
      <dgm:prSet presAssocID="{941833A3-E455-4B45-9A1B-D3253D73D3D4}" presName="parentText" presStyleLbl="node1" presStyleIdx="5" presStyleCnt="10">
        <dgm:presLayoutVars>
          <dgm:chMax val="0"/>
          <dgm:bulletEnabled val="1"/>
        </dgm:presLayoutVars>
      </dgm:prSet>
      <dgm:spPr/>
    </dgm:pt>
    <dgm:pt modelId="{784871AC-523E-419A-927E-655BDD2CE777}" type="pres">
      <dgm:prSet presAssocID="{424E3807-CC30-476C-8A1C-690599128171}" presName="spacer" presStyleCnt="0"/>
      <dgm:spPr/>
    </dgm:pt>
    <dgm:pt modelId="{06EA14B1-0DE2-4B10-9925-BAEF8593CF79}" type="pres">
      <dgm:prSet presAssocID="{A916C6E4-FA87-4AD3-A99B-B5655B91338C}" presName="parentText" presStyleLbl="node1" presStyleIdx="6" presStyleCnt="10">
        <dgm:presLayoutVars>
          <dgm:chMax val="0"/>
          <dgm:bulletEnabled val="1"/>
        </dgm:presLayoutVars>
      </dgm:prSet>
      <dgm:spPr/>
    </dgm:pt>
    <dgm:pt modelId="{1E7EE3F8-2F4D-4D6F-820B-3188D5EE2050}" type="pres">
      <dgm:prSet presAssocID="{C2714513-4825-464D-AD79-4BD43D7819EF}" presName="spacer" presStyleCnt="0"/>
      <dgm:spPr/>
    </dgm:pt>
    <dgm:pt modelId="{46F2CF97-9927-462D-8092-D54B2031B9F5}" type="pres">
      <dgm:prSet presAssocID="{10E7D03F-9ED8-4961-A50A-8EA6D1F4583B}" presName="parentText" presStyleLbl="node1" presStyleIdx="7" presStyleCnt="10">
        <dgm:presLayoutVars>
          <dgm:chMax val="0"/>
          <dgm:bulletEnabled val="1"/>
        </dgm:presLayoutVars>
      </dgm:prSet>
      <dgm:spPr/>
    </dgm:pt>
    <dgm:pt modelId="{6D6E72A5-3763-4D33-95D5-BA79BB3AA635}" type="pres">
      <dgm:prSet presAssocID="{C1B2C2DE-4D84-445E-B1A2-8A93F49C6FAF}" presName="spacer" presStyleCnt="0"/>
      <dgm:spPr/>
    </dgm:pt>
    <dgm:pt modelId="{AF697B4C-4DD6-43A7-9825-55759CAC5F52}" type="pres">
      <dgm:prSet presAssocID="{6C910187-F8FD-47D6-9152-7527DDBF8CB9}" presName="parentText" presStyleLbl="node1" presStyleIdx="8" presStyleCnt="10">
        <dgm:presLayoutVars>
          <dgm:chMax val="0"/>
          <dgm:bulletEnabled val="1"/>
        </dgm:presLayoutVars>
      </dgm:prSet>
      <dgm:spPr/>
    </dgm:pt>
    <dgm:pt modelId="{473C8EC0-B4CC-486A-8128-7006EC11CD48}" type="pres">
      <dgm:prSet presAssocID="{D0F41965-2A79-45BD-88FE-F107E0F8C4FC}" presName="spacer" presStyleCnt="0"/>
      <dgm:spPr/>
    </dgm:pt>
    <dgm:pt modelId="{2EA577B1-4349-4719-9C76-7E6189D1077F}" type="pres">
      <dgm:prSet presAssocID="{DDB1953C-D326-41F2-BD8A-772418DBE93C}" presName="parentText" presStyleLbl="node1" presStyleIdx="9" presStyleCnt="10">
        <dgm:presLayoutVars>
          <dgm:chMax val="0"/>
          <dgm:bulletEnabled val="1"/>
        </dgm:presLayoutVars>
      </dgm:prSet>
      <dgm:spPr/>
    </dgm:pt>
  </dgm:ptLst>
  <dgm:cxnLst>
    <dgm:cxn modelId="{FEF6AD08-5BB8-4DB6-A50B-209B2F01D662}" srcId="{42F817C5-7089-4162-A8DA-443E69013454}" destId="{7F133A91-34D2-443D-ADBD-A4E87F7D9060}" srcOrd="1" destOrd="0" parTransId="{E75E1126-74F5-493C-8ECD-F4A94B1C3EA1}" sibTransId="{477BB17E-6823-470E-8ED5-A4CBAF74A8E5}"/>
    <dgm:cxn modelId="{1F663D13-D309-4311-A2E3-F5DB7277E8B0}" srcId="{42F817C5-7089-4162-A8DA-443E69013454}" destId="{10E7D03F-9ED8-4961-A50A-8EA6D1F4583B}" srcOrd="7" destOrd="0" parTransId="{3630BE57-17A7-4AD1-A0E0-905109810555}" sibTransId="{C1B2C2DE-4D84-445E-B1A2-8A93F49C6FAF}"/>
    <dgm:cxn modelId="{E4A34536-D9FB-477E-B432-AC9CF23AA60B}" type="presOf" srcId="{6C910187-F8FD-47D6-9152-7527DDBF8CB9}" destId="{AF697B4C-4DD6-43A7-9825-55759CAC5F52}" srcOrd="0" destOrd="0" presId="urn:microsoft.com/office/officeart/2005/8/layout/vList2"/>
    <dgm:cxn modelId="{A82E345D-0D56-43C1-B7B6-28A1481F83D5}" srcId="{42F817C5-7089-4162-A8DA-443E69013454}" destId="{DDB1953C-D326-41F2-BD8A-772418DBE93C}" srcOrd="9" destOrd="0" parTransId="{8E80B4F5-82CB-49B3-9629-8D33C92DEEBF}" sibTransId="{541B7B72-C572-455D-A016-1E2A527CAA30}"/>
    <dgm:cxn modelId="{E0A94C5E-AF77-45D9-85FE-5E81C9EBBC85}" srcId="{42F817C5-7089-4162-A8DA-443E69013454}" destId="{1E62B34D-6F9A-4CE1-A54F-5DB5B042567C}" srcOrd="0" destOrd="0" parTransId="{1FC6674D-92B4-4884-A410-78D4FFF94A18}" sibTransId="{B3DE510F-E25F-4D84-B10D-A07DDBB1DBF3}"/>
    <dgm:cxn modelId="{CF78CD49-2452-4BFC-AA24-EA9BDDCD9B0E}" srcId="{42F817C5-7089-4162-A8DA-443E69013454}" destId="{6C910187-F8FD-47D6-9152-7527DDBF8CB9}" srcOrd="8" destOrd="0" parTransId="{A8EC418D-29EC-4FE1-93FC-06BEAD1919BD}" sibTransId="{D0F41965-2A79-45BD-88FE-F107E0F8C4FC}"/>
    <dgm:cxn modelId="{D718BA4B-A462-449D-BE5E-37F00C6AE0C5}" srcId="{42F817C5-7089-4162-A8DA-443E69013454}" destId="{CF6B999F-67CD-4ECC-B683-1FF05F028F74}" srcOrd="3" destOrd="0" parTransId="{3C0E0575-116E-46E1-BBCC-029B30D1E51C}" sibTransId="{4C91C2E3-2102-4C23-89BC-BBB5C607A03A}"/>
    <dgm:cxn modelId="{81577F4F-7C8F-463D-BEFF-961679E52BD3}" srcId="{42F817C5-7089-4162-A8DA-443E69013454}" destId="{67E88BB6-DD37-45A1-8E4B-FCA439EB1FAF}" srcOrd="2" destOrd="0" parTransId="{605B9221-E2D8-487E-B33D-21FF4B69D6C2}" sibTransId="{6C83E9BA-5C3F-492D-BDA8-4348A04FAEF1}"/>
    <dgm:cxn modelId="{D76E3283-1D83-4A7A-B900-D45651E623FF}" type="presOf" srcId="{E8D8A2E1-33C3-403B-98EF-E9F4AFDE521A}" destId="{7276F2BD-2242-4821-BAD4-FE6B5456D768}" srcOrd="0" destOrd="0" presId="urn:microsoft.com/office/officeart/2005/8/layout/vList2"/>
    <dgm:cxn modelId="{E641A183-6529-4A0D-B056-B62F30832169}" type="presOf" srcId="{A916C6E4-FA87-4AD3-A99B-B5655B91338C}" destId="{06EA14B1-0DE2-4B10-9925-BAEF8593CF79}" srcOrd="0" destOrd="0" presId="urn:microsoft.com/office/officeart/2005/8/layout/vList2"/>
    <dgm:cxn modelId="{C6C6528A-A3FD-411D-AD9F-751140A7471E}" srcId="{42F817C5-7089-4162-A8DA-443E69013454}" destId="{941833A3-E455-4B45-9A1B-D3253D73D3D4}" srcOrd="5" destOrd="0" parTransId="{765EE9A4-5F11-4A74-8599-1DB2572C3397}" sibTransId="{424E3807-CC30-476C-8A1C-690599128171}"/>
    <dgm:cxn modelId="{16E60094-7EFA-4024-97F2-31D454C86BCA}" srcId="{42F817C5-7089-4162-A8DA-443E69013454}" destId="{A916C6E4-FA87-4AD3-A99B-B5655B91338C}" srcOrd="6" destOrd="0" parTransId="{4FBE34A9-1358-4711-BCEA-4E243EF0C902}" sibTransId="{C2714513-4825-464D-AD79-4BD43D7819EF}"/>
    <dgm:cxn modelId="{D1B91BA0-B25E-4D1D-9903-9D4F242A9BA8}" type="presOf" srcId="{1E62B34D-6F9A-4CE1-A54F-5DB5B042567C}" destId="{AAD602E5-5107-4EC7-9B95-0EAE997EFB0F}" srcOrd="0" destOrd="0" presId="urn:microsoft.com/office/officeart/2005/8/layout/vList2"/>
    <dgm:cxn modelId="{B998FDAA-9637-4D80-9AF5-CD36DBD6E250}" type="presOf" srcId="{7F133A91-34D2-443D-ADBD-A4E87F7D9060}" destId="{C45FBBB9-9DEA-474F-9B18-250F1745FFE2}" srcOrd="0" destOrd="0" presId="urn:microsoft.com/office/officeart/2005/8/layout/vList2"/>
    <dgm:cxn modelId="{8BE937C0-E167-4110-B26E-1BF5942D49F3}" type="presOf" srcId="{941833A3-E455-4B45-9A1B-D3253D73D3D4}" destId="{9A1F0B2F-0833-4B42-9F39-ECB1DA7F9315}" srcOrd="0" destOrd="0" presId="urn:microsoft.com/office/officeart/2005/8/layout/vList2"/>
    <dgm:cxn modelId="{5A6FE9CB-1826-420F-B892-AB57D1B41687}" type="presOf" srcId="{67E88BB6-DD37-45A1-8E4B-FCA439EB1FAF}" destId="{D2DF70F6-1BC4-4AFC-ADAD-D05B07A5CD8F}" srcOrd="0" destOrd="0" presId="urn:microsoft.com/office/officeart/2005/8/layout/vList2"/>
    <dgm:cxn modelId="{CF26B0D7-3875-4BA8-9637-89AA86DDEF8F}" srcId="{42F817C5-7089-4162-A8DA-443E69013454}" destId="{E8D8A2E1-33C3-403B-98EF-E9F4AFDE521A}" srcOrd="4" destOrd="0" parTransId="{7EF2CBE0-CAE5-4920-9192-D9FBE58A60EF}" sibTransId="{6355CB1E-5247-4A19-A54F-D5B1A57728D5}"/>
    <dgm:cxn modelId="{467604DC-E7DA-4D65-9CFE-6B2F411B01ED}" type="presOf" srcId="{CF6B999F-67CD-4ECC-B683-1FF05F028F74}" destId="{3595EDFA-F297-422C-9B9E-5B46D9B08468}" srcOrd="0" destOrd="0" presId="urn:microsoft.com/office/officeart/2005/8/layout/vList2"/>
    <dgm:cxn modelId="{B53F0DE5-F85F-4DB6-A5A2-BB11688236B5}" type="presOf" srcId="{10E7D03F-9ED8-4961-A50A-8EA6D1F4583B}" destId="{46F2CF97-9927-462D-8092-D54B2031B9F5}" srcOrd="0" destOrd="0" presId="urn:microsoft.com/office/officeart/2005/8/layout/vList2"/>
    <dgm:cxn modelId="{A69C8DF1-EC45-41BB-B2E6-C5C7A0DADB73}" type="presOf" srcId="{42F817C5-7089-4162-A8DA-443E69013454}" destId="{431C4916-E28F-4897-8FAD-E2FF6F00C307}" srcOrd="0" destOrd="0" presId="urn:microsoft.com/office/officeart/2005/8/layout/vList2"/>
    <dgm:cxn modelId="{57FD53FC-1F2A-4F9C-A0F4-02A62DAB28B2}" type="presOf" srcId="{DDB1953C-D326-41F2-BD8A-772418DBE93C}" destId="{2EA577B1-4349-4719-9C76-7E6189D1077F}" srcOrd="0" destOrd="0" presId="urn:microsoft.com/office/officeart/2005/8/layout/vList2"/>
    <dgm:cxn modelId="{16AFACD6-1636-466C-BD94-648C64A2CABD}" type="presParOf" srcId="{431C4916-E28F-4897-8FAD-E2FF6F00C307}" destId="{AAD602E5-5107-4EC7-9B95-0EAE997EFB0F}" srcOrd="0" destOrd="0" presId="urn:microsoft.com/office/officeart/2005/8/layout/vList2"/>
    <dgm:cxn modelId="{214EC2C3-2491-48B1-9C77-7230686E6227}" type="presParOf" srcId="{431C4916-E28F-4897-8FAD-E2FF6F00C307}" destId="{E06FFAF6-FB1F-4BE3-A6CB-465D779EE19B}" srcOrd="1" destOrd="0" presId="urn:microsoft.com/office/officeart/2005/8/layout/vList2"/>
    <dgm:cxn modelId="{0622E964-91F8-446A-8355-2D23DC4991DB}" type="presParOf" srcId="{431C4916-E28F-4897-8FAD-E2FF6F00C307}" destId="{C45FBBB9-9DEA-474F-9B18-250F1745FFE2}" srcOrd="2" destOrd="0" presId="urn:microsoft.com/office/officeart/2005/8/layout/vList2"/>
    <dgm:cxn modelId="{470B77A1-0E48-421F-B767-6F6B083C4027}" type="presParOf" srcId="{431C4916-E28F-4897-8FAD-E2FF6F00C307}" destId="{C69A5CB9-6649-4D2F-B20F-304F19A78107}" srcOrd="3" destOrd="0" presId="urn:microsoft.com/office/officeart/2005/8/layout/vList2"/>
    <dgm:cxn modelId="{5F7112B5-B04A-4550-887C-3B918518A185}" type="presParOf" srcId="{431C4916-E28F-4897-8FAD-E2FF6F00C307}" destId="{D2DF70F6-1BC4-4AFC-ADAD-D05B07A5CD8F}" srcOrd="4" destOrd="0" presId="urn:microsoft.com/office/officeart/2005/8/layout/vList2"/>
    <dgm:cxn modelId="{9961FF4B-B9A2-4D9A-9B14-F405E65BED2B}" type="presParOf" srcId="{431C4916-E28F-4897-8FAD-E2FF6F00C307}" destId="{DEC91B31-9939-4206-8A23-3A7085534943}" srcOrd="5" destOrd="0" presId="urn:microsoft.com/office/officeart/2005/8/layout/vList2"/>
    <dgm:cxn modelId="{DE20C812-ACF3-4379-B849-C6B9C7092406}" type="presParOf" srcId="{431C4916-E28F-4897-8FAD-E2FF6F00C307}" destId="{3595EDFA-F297-422C-9B9E-5B46D9B08468}" srcOrd="6" destOrd="0" presId="urn:microsoft.com/office/officeart/2005/8/layout/vList2"/>
    <dgm:cxn modelId="{F0651DD3-6C8A-424C-9E08-78D6837CD020}" type="presParOf" srcId="{431C4916-E28F-4897-8FAD-E2FF6F00C307}" destId="{9F7A3893-E08F-4653-B826-E92B71737A3D}" srcOrd="7" destOrd="0" presId="urn:microsoft.com/office/officeart/2005/8/layout/vList2"/>
    <dgm:cxn modelId="{746A01B2-5279-4E51-8C84-7CE78F0D4221}" type="presParOf" srcId="{431C4916-E28F-4897-8FAD-E2FF6F00C307}" destId="{7276F2BD-2242-4821-BAD4-FE6B5456D768}" srcOrd="8" destOrd="0" presId="urn:microsoft.com/office/officeart/2005/8/layout/vList2"/>
    <dgm:cxn modelId="{73EA6B88-C73C-4C1E-98C0-C1B12E9357E1}" type="presParOf" srcId="{431C4916-E28F-4897-8FAD-E2FF6F00C307}" destId="{5296ED56-F163-49BC-A753-46D5B999576E}" srcOrd="9" destOrd="0" presId="urn:microsoft.com/office/officeart/2005/8/layout/vList2"/>
    <dgm:cxn modelId="{452870D8-5A17-468E-BA3B-98F949B0341F}" type="presParOf" srcId="{431C4916-E28F-4897-8FAD-E2FF6F00C307}" destId="{9A1F0B2F-0833-4B42-9F39-ECB1DA7F9315}" srcOrd="10" destOrd="0" presId="urn:microsoft.com/office/officeart/2005/8/layout/vList2"/>
    <dgm:cxn modelId="{E615479D-DC36-44D8-A493-17990FEA8B23}" type="presParOf" srcId="{431C4916-E28F-4897-8FAD-E2FF6F00C307}" destId="{784871AC-523E-419A-927E-655BDD2CE777}" srcOrd="11" destOrd="0" presId="urn:microsoft.com/office/officeart/2005/8/layout/vList2"/>
    <dgm:cxn modelId="{09B2133E-1432-4586-AE26-3A97C4FE3D83}" type="presParOf" srcId="{431C4916-E28F-4897-8FAD-E2FF6F00C307}" destId="{06EA14B1-0DE2-4B10-9925-BAEF8593CF79}" srcOrd="12" destOrd="0" presId="urn:microsoft.com/office/officeart/2005/8/layout/vList2"/>
    <dgm:cxn modelId="{2B10B62F-6D33-42EB-A648-3CB46ABFBF87}" type="presParOf" srcId="{431C4916-E28F-4897-8FAD-E2FF6F00C307}" destId="{1E7EE3F8-2F4D-4D6F-820B-3188D5EE2050}" srcOrd="13" destOrd="0" presId="urn:microsoft.com/office/officeart/2005/8/layout/vList2"/>
    <dgm:cxn modelId="{1920C16C-83DF-4F6C-813B-F5C67D016DA5}" type="presParOf" srcId="{431C4916-E28F-4897-8FAD-E2FF6F00C307}" destId="{46F2CF97-9927-462D-8092-D54B2031B9F5}" srcOrd="14" destOrd="0" presId="urn:microsoft.com/office/officeart/2005/8/layout/vList2"/>
    <dgm:cxn modelId="{1CAE0767-833C-4B52-8902-23ACF9A38F78}" type="presParOf" srcId="{431C4916-E28F-4897-8FAD-E2FF6F00C307}" destId="{6D6E72A5-3763-4D33-95D5-BA79BB3AA635}" srcOrd="15" destOrd="0" presId="urn:microsoft.com/office/officeart/2005/8/layout/vList2"/>
    <dgm:cxn modelId="{A571A082-14AD-4259-830E-04B9446C620A}" type="presParOf" srcId="{431C4916-E28F-4897-8FAD-E2FF6F00C307}" destId="{AF697B4C-4DD6-43A7-9825-55759CAC5F52}" srcOrd="16" destOrd="0" presId="urn:microsoft.com/office/officeart/2005/8/layout/vList2"/>
    <dgm:cxn modelId="{32D8A786-560B-4DFA-9566-510495C5B474}" type="presParOf" srcId="{431C4916-E28F-4897-8FAD-E2FF6F00C307}" destId="{473C8EC0-B4CC-486A-8128-7006EC11CD48}" srcOrd="17" destOrd="0" presId="urn:microsoft.com/office/officeart/2005/8/layout/vList2"/>
    <dgm:cxn modelId="{E828439C-17A1-45E6-AB2F-CEC2554318FB}" type="presParOf" srcId="{431C4916-E28F-4897-8FAD-E2FF6F00C307}" destId="{2EA577B1-4349-4719-9C76-7E6189D1077F}"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B4FDECB-3C48-4EF7-80B9-89CD6359499B}"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02D93332-7940-4D6B-9309-72F1BD2426FE}">
      <dgm:prSet/>
      <dgm:spPr/>
      <dgm:t>
        <a:bodyPr/>
        <a:lstStyle/>
        <a:p>
          <a:r>
            <a:rPr lang="en-US"/>
            <a:t>Support</a:t>
          </a:r>
        </a:p>
      </dgm:t>
    </dgm:pt>
    <dgm:pt modelId="{6994A2A6-367A-482C-B108-76AA5701AAE5}" type="parTrans" cxnId="{D49CDB9E-7DC8-4DF6-BE1B-CF40E6BF12D2}">
      <dgm:prSet/>
      <dgm:spPr/>
      <dgm:t>
        <a:bodyPr/>
        <a:lstStyle/>
        <a:p>
          <a:endParaRPr lang="en-US"/>
        </a:p>
      </dgm:t>
    </dgm:pt>
    <dgm:pt modelId="{65EC112C-2012-4D37-AEEC-FC632F410C47}" type="sibTrans" cxnId="{D49CDB9E-7DC8-4DF6-BE1B-CF40E6BF12D2}">
      <dgm:prSet/>
      <dgm:spPr/>
      <dgm:t>
        <a:bodyPr/>
        <a:lstStyle/>
        <a:p>
          <a:endParaRPr lang="en-US"/>
        </a:p>
      </dgm:t>
    </dgm:pt>
    <dgm:pt modelId="{90E3630D-3509-4EC0-BA12-405AED7FB259}">
      <dgm:prSet/>
      <dgm:spPr/>
      <dgm:t>
        <a:bodyPr/>
        <a:lstStyle/>
        <a:p>
          <a:r>
            <a:rPr lang="en-US"/>
            <a:t>Therapy</a:t>
          </a:r>
        </a:p>
      </dgm:t>
    </dgm:pt>
    <dgm:pt modelId="{AA856614-F065-46BA-9354-3F85D8D02B6C}" type="parTrans" cxnId="{1FB92174-5CD9-4F85-AC9A-13EF7129E1C0}">
      <dgm:prSet/>
      <dgm:spPr/>
      <dgm:t>
        <a:bodyPr/>
        <a:lstStyle/>
        <a:p>
          <a:endParaRPr lang="en-US"/>
        </a:p>
      </dgm:t>
    </dgm:pt>
    <dgm:pt modelId="{AEC01C71-FB80-4EFC-BCF8-6A85F37B3B05}" type="sibTrans" cxnId="{1FB92174-5CD9-4F85-AC9A-13EF7129E1C0}">
      <dgm:prSet/>
      <dgm:spPr/>
      <dgm:t>
        <a:bodyPr/>
        <a:lstStyle/>
        <a:p>
          <a:endParaRPr lang="en-US"/>
        </a:p>
      </dgm:t>
    </dgm:pt>
    <dgm:pt modelId="{84BBD73F-3ABB-4ED6-A525-D6D315103CD4}">
      <dgm:prSet/>
      <dgm:spPr/>
      <dgm:t>
        <a:bodyPr/>
        <a:lstStyle/>
        <a:p>
          <a:r>
            <a:rPr lang="en-US"/>
            <a:t>Medication</a:t>
          </a:r>
        </a:p>
      </dgm:t>
    </dgm:pt>
    <dgm:pt modelId="{D73CFFD5-619A-4183-9856-A763E1A75686}" type="parTrans" cxnId="{4A3ADFF4-FF2B-4B60-823F-7120785A55EE}">
      <dgm:prSet/>
      <dgm:spPr/>
      <dgm:t>
        <a:bodyPr/>
        <a:lstStyle/>
        <a:p>
          <a:endParaRPr lang="en-US"/>
        </a:p>
      </dgm:t>
    </dgm:pt>
    <dgm:pt modelId="{2585E3A3-65CF-42D4-8C1C-64821D0A0EE1}" type="sibTrans" cxnId="{4A3ADFF4-FF2B-4B60-823F-7120785A55EE}">
      <dgm:prSet/>
      <dgm:spPr/>
      <dgm:t>
        <a:bodyPr/>
        <a:lstStyle/>
        <a:p>
          <a:endParaRPr lang="en-US"/>
        </a:p>
      </dgm:t>
    </dgm:pt>
    <dgm:pt modelId="{BF024A65-8CA6-45C0-A108-61BBE1887DC6}">
      <dgm:prSet/>
      <dgm:spPr/>
      <dgm:t>
        <a:bodyPr/>
        <a:lstStyle/>
        <a:p>
          <a:r>
            <a:rPr lang="en-US"/>
            <a:t>Stress and Relaxation Techniques</a:t>
          </a:r>
        </a:p>
      </dgm:t>
    </dgm:pt>
    <dgm:pt modelId="{70DB345B-74FC-4415-B2FC-E844F2E07A7A}" type="parTrans" cxnId="{9E220E17-7F17-4778-B737-36EBE85811C1}">
      <dgm:prSet/>
      <dgm:spPr/>
      <dgm:t>
        <a:bodyPr/>
        <a:lstStyle/>
        <a:p>
          <a:endParaRPr lang="en-US"/>
        </a:p>
      </dgm:t>
    </dgm:pt>
    <dgm:pt modelId="{8B006327-5AD5-4F26-AC9B-08ABBF9CD5B0}" type="sibTrans" cxnId="{9E220E17-7F17-4778-B737-36EBE85811C1}">
      <dgm:prSet/>
      <dgm:spPr/>
      <dgm:t>
        <a:bodyPr/>
        <a:lstStyle/>
        <a:p>
          <a:endParaRPr lang="en-US"/>
        </a:p>
      </dgm:t>
    </dgm:pt>
    <dgm:pt modelId="{89A0C81B-F6A7-4031-992A-78263D7B0710}">
      <dgm:prSet/>
      <dgm:spPr/>
      <dgm:t>
        <a:bodyPr/>
        <a:lstStyle/>
        <a:p>
          <a:r>
            <a:rPr lang="en-US"/>
            <a:t>Yoga</a:t>
          </a:r>
        </a:p>
      </dgm:t>
    </dgm:pt>
    <dgm:pt modelId="{E27596AA-7FEB-46F7-8D3E-5647F1CB09BE}" type="parTrans" cxnId="{361CF91E-73B1-49C8-819D-3FE094DDD22D}">
      <dgm:prSet/>
      <dgm:spPr/>
      <dgm:t>
        <a:bodyPr/>
        <a:lstStyle/>
        <a:p>
          <a:endParaRPr lang="en-US"/>
        </a:p>
      </dgm:t>
    </dgm:pt>
    <dgm:pt modelId="{32DB5AF7-73EC-4021-B0D8-A9734B6425A1}" type="sibTrans" cxnId="{361CF91E-73B1-49C8-819D-3FE094DDD22D}">
      <dgm:prSet/>
      <dgm:spPr/>
      <dgm:t>
        <a:bodyPr/>
        <a:lstStyle/>
        <a:p>
          <a:endParaRPr lang="en-US"/>
        </a:p>
      </dgm:t>
    </dgm:pt>
    <dgm:pt modelId="{5AFC5BC4-407A-4F6F-9CCB-A3D27537C68A}">
      <dgm:prSet/>
      <dgm:spPr/>
      <dgm:t>
        <a:bodyPr/>
        <a:lstStyle/>
        <a:p>
          <a:r>
            <a:rPr lang="en-US"/>
            <a:t>Acupuncture</a:t>
          </a:r>
        </a:p>
      </dgm:t>
    </dgm:pt>
    <dgm:pt modelId="{BACFC928-8CD9-4704-B6C7-DA1B670CA95E}" type="parTrans" cxnId="{76D9393A-3261-4D84-9359-C908BA3985E4}">
      <dgm:prSet/>
      <dgm:spPr/>
      <dgm:t>
        <a:bodyPr/>
        <a:lstStyle/>
        <a:p>
          <a:endParaRPr lang="en-US"/>
        </a:p>
      </dgm:t>
    </dgm:pt>
    <dgm:pt modelId="{28AECBD6-011A-4309-85EF-783D3D9B2811}" type="sibTrans" cxnId="{76D9393A-3261-4D84-9359-C908BA3985E4}">
      <dgm:prSet/>
      <dgm:spPr/>
      <dgm:t>
        <a:bodyPr/>
        <a:lstStyle/>
        <a:p>
          <a:endParaRPr lang="en-US"/>
        </a:p>
      </dgm:t>
    </dgm:pt>
    <dgm:pt modelId="{1F788455-319B-4E14-985F-E8C9A6B87EB8}">
      <dgm:prSet/>
      <dgm:spPr/>
      <dgm:t>
        <a:bodyPr/>
        <a:lstStyle/>
        <a:p>
          <a:r>
            <a:rPr lang="en-US"/>
            <a:t>Transcranial Magnetic Stimulation (TMS)</a:t>
          </a:r>
        </a:p>
      </dgm:t>
    </dgm:pt>
    <dgm:pt modelId="{0D657E54-BD15-4252-BC32-29BC1979D378}" type="parTrans" cxnId="{682AC182-AF60-4A18-B265-E7E910CF8582}">
      <dgm:prSet/>
      <dgm:spPr/>
      <dgm:t>
        <a:bodyPr/>
        <a:lstStyle/>
        <a:p>
          <a:endParaRPr lang="en-US"/>
        </a:p>
      </dgm:t>
    </dgm:pt>
    <dgm:pt modelId="{85D601D7-414D-4147-9896-2EBF847DC9AF}" type="sibTrans" cxnId="{682AC182-AF60-4A18-B265-E7E910CF8582}">
      <dgm:prSet/>
      <dgm:spPr/>
      <dgm:t>
        <a:bodyPr/>
        <a:lstStyle/>
        <a:p>
          <a:endParaRPr lang="en-US"/>
        </a:p>
      </dgm:t>
    </dgm:pt>
    <dgm:pt modelId="{0FFBEA57-A6B9-47DA-87B8-907B5089B502}" type="pres">
      <dgm:prSet presAssocID="{CB4FDECB-3C48-4EF7-80B9-89CD6359499B}" presName="diagram" presStyleCnt="0">
        <dgm:presLayoutVars>
          <dgm:dir/>
          <dgm:resizeHandles val="exact"/>
        </dgm:presLayoutVars>
      </dgm:prSet>
      <dgm:spPr/>
    </dgm:pt>
    <dgm:pt modelId="{80EEB851-7F17-4DA2-8DC3-207EF08B1FE4}" type="pres">
      <dgm:prSet presAssocID="{02D93332-7940-4D6B-9309-72F1BD2426FE}" presName="node" presStyleLbl="node1" presStyleIdx="0" presStyleCnt="7">
        <dgm:presLayoutVars>
          <dgm:bulletEnabled val="1"/>
        </dgm:presLayoutVars>
      </dgm:prSet>
      <dgm:spPr/>
    </dgm:pt>
    <dgm:pt modelId="{AA81418D-E14A-4E8E-B7A1-76BCC64CA911}" type="pres">
      <dgm:prSet presAssocID="{65EC112C-2012-4D37-AEEC-FC632F410C47}" presName="sibTrans" presStyleCnt="0"/>
      <dgm:spPr/>
    </dgm:pt>
    <dgm:pt modelId="{182188B5-8CD1-4ABB-BD9F-31C013C6BD76}" type="pres">
      <dgm:prSet presAssocID="{90E3630D-3509-4EC0-BA12-405AED7FB259}" presName="node" presStyleLbl="node1" presStyleIdx="1" presStyleCnt="7">
        <dgm:presLayoutVars>
          <dgm:bulletEnabled val="1"/>
        </dgm:presLayoutVars>
      </dgm:prSet>
      <dgm:spPr/>
    </dgm:pt>
    <dgm:pt modelId="{53EF63C6-A9B0-42BA-8CB2-D4BFC7B50B23}" type="pres">
      <dgm:prSet presAssocID="{AEC01C71-FB80-4EFC-BCF8-6A85F37B3B05}" presName="sibTrans" presStyleCnt="0"/>
      <dgm:spPr/>
    </dgm:pt>
    <dgm:pt modelId="{6F3256C2-23DD-4429-BE0E-B35B3EAC4AEA}" type="pres">
      <dgm:prSet presAssocID="{84BBD73F-3ABB-4ED6-A525-D6D315103CD4}" presName="node" presStyleLbl="node1" presStyleIdx="2" presStyleCnt="7">
        <dgm:presLayoutVars>
          <dgm:bulletEnabled val="1"/>
        </dgm:presLayoutVars>
      </dgm:prSet>
      <dgm:spPr/>
    </dgm:pt>
    <dgm:pt modelId="{BF4CB929-3EF7-4A5B-82D4-DC2F7E9064E7}" type="pres">
      <dgm:prSet presAssocID="{2585E3A3-65CF-42D4-8C1C-64821D0A0EE1}" presName="sibTrans" presStyleCnt="0"/>
      <dgm:spPr/>
    </dgm:pt>
    <dgm:pt modelId="{41AFE552-518A-4449-BD92-AE36E72FCA4A}" type="pres">
      <dgm:prSet presAssocID="{BF024A65-8CA6-45C0-A108-61BBE1887DC6}" presName="node" presStyleLbl="node1" presStyleIdx="3" presStyleCnt="7">
        <dgm:presLayoutVars>
          <dgm:bulletEnabled val="1"/>
        </dgm:presLayoutVars>
      </dgm:prSet>
      <dgm:spPr/>
    </dgm:pt>
    <dgm:pt modelId="{A3DE869C-497B-4F78-81B1-EB7B059BD5DD}" type="pres">
      <dgm:prSet presAssocID="{8B006327-5AD5-4F26-AC9B-08ABBF9CD5B0}" presName="sibTrans" presStyleCnt="0"/>
      <dgm:spPr/>
    </dgm:pt>
    <dgm:pt modelId="{CD47B4F9-AD58-4061-941E-421720F52C9E}" type="pres">
      <dgm:prSet presAssocID="{89A0C81B-F6A7-4031-992A-78263D7B0710}" presName="node" presStyleLbl="node1" presStyleIdx="4" presStyleCnt="7">
        <dgm:presLayoutVars>
          <dgm:bulletEnabled val="1"/>
        </dgm:presLayoutVars>
      </dgm:prSet>
      <dgm:spPr/>
    </dgm:pt>
    <dgm:pt modelId="{17AAD526-416E-4710-95C5-E10B52219D18}" type="pres">
      <dgm:prSet presAssocID="{32DB5AF7-73EC-4021-B0D8-A9734B6425A1}" presName="sibTrans" presStyleCnt="0"/>
      <dgm:spPr/>
    </dgm:pt>
    <dgm:pt modelId="{2F881391-0C12-4AB2-A8F9-0FE17C194BF8}" type="pres">
      <dgm:prSet presAssocID="{5AFC5BC4-407A-4F6F-9CCB-A3D27537C68A}" presName="node" presStyleLbl="node1" presStyleIdx="5" presStyleCnt="7">
        <dgm:presLayoutVars>
          <dgm:bulletEnabled val="1"/>
        </dgm:presLayoutVars>
      </dgm:prSet>
      <dgm:spPr/>
    </dgm:pt>
    <dgm:pt modelId="{7582B27A-1B09-4B61-9DB0-83D24526D74B}" type="pres">
      <dgm:prSet presAssocID="{28AECBD6-011A-4309-85EF-783D3D9B2811}" presName="sibTrans" presStyleCnt="0"/>
      <dgm:spPr/>
    </dgm:pt>
    <dgm:pt modelId="{CE4F05E9-A96C-4819-B32D-50206D8807E5}" type="pres">
      <dgm:prSet presAssocID="{1F788455-319B-4E14-985F-E8C9A6B87EB8}" presName="node" presStyleLbl="node1" presStyleIdx="6" presStyleCnt="7">
        <dgm:presLayoutVars>
          <dgm:bulletEnabled val="1"/>
        </dgm:presLayoutVars>
      </dgm:prSet>
      <dgm:spPr/>
    </dgm:pt>
  </dgm:ptLst>
  <dgm:cxnLst>
    <dgm:cxn modelId="{9E220E17-7F17-4778-B737-36EBE85811C1}" srcId="{CB4FDECB-3C48-4EF7-80B9-89CD6359499B}" destId="{BF024A65-8CA6-45C0-A108-61BBE1887DC6}" srcOrd="3" destOrd="0" parTransId="{70DB345B-74FC-4415-B2FC-E844F2E07A7A}" sibTransId="{8B006327-5AD5-4F26-AC9B-08ABBF9CD5B0}"/>
    <dgm:cxn modelId="{361CF91E-73B1-49C8-819D-3FE094DDD22D}" srcId="{CB4FDECB-3C48-4EF7-80B9-89CD6359499B}" destId="{89A0C81B-F6A7-4031-992A-78263D7B0710}" srcOrd="4" destOrd="0" parTransId="{E27596AA-7FEB-46F7-8D3E-5647F1CB09BE}" sibTransId="{32DB5AF7-73EC-4021-B0D8-A9734B6425A1}"/>
    <dgm:cxn modelId="{76D9393A-3261-4D84-9359-C908BA3985E4}" srcId="{CB4FDECB-3C48-4EF7-80B9-89CD6359499B}" destId="{5AFC5BC4-407A-4F6F-9CCB-A3D27537C68A}" srcOrd="5" destOrd="0" parTransId="{BACFC928-8CD9-4704-B6C7-DA1B670CA95E}" sibTransId="{28AECBD6-011A-4309-85EF-783D3D9B2811}"/>
    <dgm:cxn modelId="{EE255E3C-2056-498A-A836-F9FBCCFDFE91}" type="presOf" srcId="{84BBD73F-3ABB-4ED6-A525-D6D315103CD4}" destId="{6F3256C2-23DD-4429-BE0E-B35B3EAC4AEA}" srcOrd="0" destOrd="0" presId="urn:microsoft.com/office/officeart/2005/8/layout/default"/>
    <dgm:cxn modelId="{1FB92174-5CD9-4F85-AC9A-13EF7129E1C0}" srcId="{CB4FDECB-3C48-4EF7-80B9-89CD6359499B}" destId="{90E3630D-3509-4EC0-BA12-405AED7FB259}" srcOrd="1" destOrd="0" parTransId="{AA856614-F065-46BA-9354-3F85D8D02B6C}" sibTransId="{AEC01C71-FB80-4EFC-BCF8-6A85F37B3B05}"/>
    <dgm:cxn modelId="{682AC182-AF60-4A18-B265-E7E910CF8582}" srcId="{CB4FDECB-3C48-4EF7-80B9-89CD6359499B}" destId="{1F788455-319B-4E14-985F-E8C9A6B87EB8}" srcOrd="6" destOrd="0" parTransId="{0D657E54-BD15-4252-BC32-29BC1979D378}" sibTransId="{85D601D7-414D-4147-9896-2EBF847DC9AF}"/>
    <dgm:cxn modelId="{D49CDB9E-7DC8-4DF6-BE1B-CF40E6BF12D2}" srcId="{CB4FDECB-3C48-4EF7-80B9-89CD6359499B}" destId="{02D93332-7940-4D6B-9309-72F1BD2426FE}" srcOrd="0" destOrd="0" parTransId="{6994A2A6-367A-482C-B108-76AA5701AAE5}" sibTransId="{65EC112C-2012-4D37-AEEC-FC632F410C47}"/>
    <dgm:cxn modelId="{38B4C9A1-C427-4C6B-AAFA-D32077FD93A0}" type="presOf" srcId="{89A0C81B-F6A7-4031-992A-78263D7B0710}" destId="{CD47B4F9-AD58-4061-941E-421720F52C9E}" srcOrd="0" destOrd="0" presId="urn:microsoft.com/office/officeart/2005/8/layout/default"/>
    <dgm:cxn modelId="{37BE2CAC-FC99-4D22-9C47-501104BE051C}" type="presOf" srcId="{BF024A65-8CA6-45C0-A108-61BBE1887DC6}" destId="{41AFE552-518A-4449-BD92-AE36E72FCA4A}" srcOrd="0" destOrd="0" presId="urn:microsoft.com/office/officeart/2005/8/layout/default"/>
    <dgm:cxn modelId="{F2FB64B4-0191-4F8D-91B0-95B500F22D73}" type="presOf" srcId="{1F788455-319B-4E14-985F-E8C9A6B87EB8}" destId="{CE4F05E9-A96C-4819-B32D-50206D8807E5}" srcOrd="0" destOrd="0" presId="urn:microsoft.com/office/officeart/2005/8/layout/default"/>
    <dgm:cxn modelId="{28F96ACB-A4AC-4BDC-B8B2-46E3B118B3D5}" type="presOf" srcId="{5AFC5BC4-407A-4F6F-9CCB-A3D27537C68A}" destId="{2F881391-0C12-4AB2-A8F9-0FE17C194BF8}" srcOrd="0" destOrd="0" presId="urn:microsoft.com/office/officeart/2005/8/layout/default"/>
    <dgm:cxn modelId="{6A8461D8-F74A-4C9B-9E24-CEFD54BCBA9A}" type="presOf" srcId="{CB4FDECB-3C48-4EF7-80B9-89CD6359499B}" destId="{0FFBEA57-A6B9-47DA-87B8-907B5089B502}" srcOrd="0" destOrd="0" presId="urn:microsoft.com/office/officeart/2005/8/layout/default"/>
    <dgm:cxn modelId="{F4C639E1-3AD5-4A0F-AC71-7A02B6355436}" type="presOf" srcId="{90E3630D-3509-4EC0-BA12-405AED7FB259}" destId="{182188B5-8CD1-4ABB-BD9F-31C013C6BD76}" srcOrd="0" destOrd="0" presId="urn:microsoft.com/office/officeart/2005/8/layout/default"/>
    <dgm:cxn modelId="{4A3ADFF4-FF2B-4B60-823F-7120785A55EE}" srcId="{CB4FDECB-3C48-4EF7-80B9-89CD6359499B}" destId="{84BBD73F-3ABB-4ED6-A525-D6D315103CD4}" srcOrd="2" destOrd="0" parTransId="{D73CFFD5-619A-4183-9856-A763E1A75686}" sibTransId="{2585E3A3-65CF-42D4-8C1C-64821D0A0EE1}"/>
    <dgm:cxn modelId="{AF028EF7-EF3D-49B8-B330-A6A28DD1736C}" type="presOf" srcId="{02D93332-7940-4D6B-9309-72F1BD2426FE}" destId="{80EEB851-7F17-4DA2-8DC3-207EF08B1FE4}" srcOrd="0" destOrd="0" presId="urn:microsoft.com/office/officeart/2005/8/layout/default"/>
    <dgm:cxn modelId="{68151226-0655-466A-ABCC-A66ACD636F57}" type="presParOf" srcId="{0FFBEA57-A6B9-47DA-87B8-907B5089B502}" destId="{80EEB851-7F17-4DA2-8DC3-207EF08B1FE4}" srcOrd="0" destOrd="0" presId="urn:microsoft.com/office/officeart/2005/8/layout/default"/>
    <dgm:cxn modelId="{1F68ED1A-292A-4B85-94D1-88EFBF678FAA}" type="presParOf" srcId="{0FFBEA57-A6B9-47DA-87B8-907B5089B502}" destId="{AA81418D-E14A-4E8E-B7A1-76BCC64CA911}" srcOrd="1" destOrd="0" presId="urn:microsoft.com/office/officeart/2005/8/layout/default"/>
    <dgm:cxn modelId="{F9C08D84-3D92-47BF-96B7-36B578EC25C3}" type="presParOf" srcId="{0FFBEA57-A6B9-47DA-87B8-907B5089B502}" destId="{182188B5-8CD1-4ABB-BD9F-31C013C6BD76}" srcOrd="2" destOrd="0" presId="urn:microsoft.com/office/officeart/2005/8/layout/default"/>
    <dgm:cxn modelId="{7522E595-4C97-4BBA-986C-B2D864AC513E}" type="presParOf" srcId="{0FFBEA57-A6B9-47DA-87B8-907B5089B502}" destId="{53EF63C6-A9B0-42BA-8CB2-D4BFC7B50B23}" srcOrd="3" destOrd="0" presId="urn:microsoft.com/office/officeart/2005/8/layout/default"/>
    <dgm:cxn modelId="{761E7445-54AE-477E-8BDC-C8C94E2FEEE1}" type="presParOf" srcId="{0FFBEA57-A6B9-47DA-87B8-907B5089B502}" destId="{6F3256C2-23DD-4429-BE0E-B35B3EAC4AEA}" srcOrd="4" destOrd="0" presId="urn:microsoft.com/office/officeart/2005/8/layout/default"/>
    <dgm:cxn modelId="{A1C60DA6-56AA-4B77-9ED9-3F137CD84643}" type="presParOf" srcId="{0FFBEA57-A6B9-47DA-87B8-907B5089B502}" destId="{BF4CB929-3EF7-4A5B-82D4-DC2F7E9064E7}" srcOrd="5" destOrd="0" presId="urn:microsoft.com/office/officeart/2005/8/layout/default"/>
    <dgm:cxn modelId="{535265E0-4BBB-4B70-A3EF-ACAAA016C143}" type="presParOf" srcId="{0FFBEA57-A6B9-47DA-87B8-907B5089B502}" destId="{41AFE552-518A-4449-BD92-AE36E72FCA4A}" srcOrd="6" destOrd="0" presId="urn:microsoft.com/office/officeart/2005/8/layout/default"/>
    <dgm:cxn modelId="{CC8F6991-6036-42E8-84C2-3D7CBA71C309}" type="presParOf" srcId="{0FFBEA57-A6B9-47DA-87B8-907B5089B502}" destId="{A3DE869C-497B-4F78-81B1-EB7B059BD5DD}" srcOrd="7" destOrd="0" presId="urn:microsoft.com/office/officeart/2005/8/layout/default"/>
    <dgm:cxn modelId="{96B759D5-EAA7-4F6E-90C3-F10B7F9DC4AE}" type="presParOf" srcId="{0FFBEA57-A6B9-47DA-87B8-907B5089B502}" destId="{CD47B4F9-AD58-4061-941E-421720F52C9E}" srcOrd="8" destOrd="0" presId="urn:microsoft.com/office/officeart/2005/8/layout/default"/>
    <dgm:cxn modelId="{96E253F8-A343-4348-8663-074E8322274B}" type="presParOf" srcId="{0FFBEA57-A6B9-47DA-87B8-907B5089B502}" destId="{17AAD526-416E-4710-95C5-E10B52219D18}" srcOrd="9" destOrd="0" presId="urn:microsoft.com/office/officeart/2005/8/layout/default"/>
    <dgm:cxn modelId="{03EC8FA3-AA47-4EB6-823E-08909EC94B94}" type="presParOf" srcId="{0FFBEA57-A6B9-47DA-87B8-907B5089B502}" destId="{2F881391-0C12-4AB2-A8F9-0FE17C194BF8}" srcOrd="10" destOrd="0" presId="urn:microsoft.com/office/officeart/2005/8/layout/default"/>
    <dgm:cxn modelId="{8F301F65-2166-44FA-A6FA-7C6144929633}" type="presParOf" srcId="{0FFBEA57-A6B9-47DA-87B8-907B5089B502}" destId="{7582B27A-1B09-4B61-9DB0-83D24526D74B}" srcOrd="11" destOrd="0" presId="urn:microsoft.com/office/officeart/2005/8/layout/default"/>
    <dgm:cxn modelId="{D72E34CA-B9D9-42E4-B917-7AEEBCDD1AD3}" type="presParOf" srcId="{0FFBEA57-A6B9-47DA-87B8-907B5089B502}" destId="{CE4F05E9-A96C-4819-B32D-50206D8807E5}"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0091C0A-0987-4549-A3FB-C0AC95F82F4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7DBD05B-2E42-4643-8B3C-204A9F505D12}">
      <dgm:prSet/>
      <dgm:spPr/>
      <dgm:t>
        <a:bodyPr/>
        <a:lstStyle/>
        <a:p>
          <a:r>
            <a:rPr lang="en-US"/>
            <a:t>Most common mental health disorder after anxiety.</a:t>
          </a:r>
        </a:p>
      </dgm:t>
    </dgm:pt>
    <dgm:pt modelId="{8C647A3E-1BAA-4382-BB74-D78D1521893B}" type="parTrans" cxnId="{4F104DA0-6537-4349-8928-5B123E6CD4CB}">
      <dgm:prSet/>
      <dgm:spPr/>
      <dgm:t>
        <a:bodyPr/>
        <a:lstStyle/>
        <a:p>
          <a:endParaRPr lang="en-US"/>
        </a:p>
      </dgm:t>
    </dgm:pt>
    <dgm:pt modelId="{B761D151-03BE-4456-AEB2-1B49606A70A1}" type="sibTrans" cxnId="{4F104DA0-6537-4349-8928-5B123E6CD4CB}">
      <dgm:prSet/>
      <dgm:spPr/>
      <dgm:t>
        <a:bodyPr/>
        <a:lstStyle/>
        <a:p>
          <a:endParaRPr lang="en-US"/>
        </a:p>
      </dgm:t>
    </dgm:pt>
    <dgm:pt modelId="{6D261ECE-0C3A-44D0-8D08-A53D96FCFA34}">
      <dgm:prSet/>
      <dgm:spPr/>
      <dgm:t>
        <a:bodyPr/>
        <a:lstStyle/>
        <a:p>
          <a:r>
            <a:rPr lang="en-US"/>
            <a:t>Affects 7% of adults in the U.S./year.</a:t>
          </a:r>
        </a:p>
      </dgm:t>
    </dgm:pt>
    <dgm:pt modelId="{B7866DF8-E3FE-4B33-AB1C-38CB7B34C067}" type="parTrans" cxnId="{91F0DA92-E01E-40E0-A91B-1158374F1B00}">
      <dgm:prSet/>
      <dgm:spPr/>
      <dgm:t>
        <a:bodyPr/>
        <a:lstStyle/>
        <a:p>
          <a:endParaRPr lang="en-US"/>
        </a:p>
      </dgm:t>
    </dgm:pt>
    <dgm:pt modelId="{2E274390-AEBE-4231-8D51-E022CF4F2BB2}" type="sibTrans" cxnId="{91F0DA92-E01E-40E0-A91B-1158374F1B00}">
      <dgm:prSet/>
      <dgm:spPr/>
      <dgm:t>
        <a:bodyPr/>
        <a:lstStyle/>
        <a:p>
          <a:endParaRPr lang="en-US"/>
        </a:p>
      </dgm:t>
    </dgm:pt>
    <dgm:pt modelId="{DA05A08A-4CEF-4E2C-BA81-30FAE510D0E3}">
      <dgm:prSet/>
      <dgm:spPr/>
      <dgm:t>
        <a:bodyPr/>
        <a:lstStyle/>
        <a:p>
          <a:r>
            <a:rPr lang="en-US"/>
            <a:t>Women twice as likely as men to have depression.</a:t>
          </a:r>
        </a:p>
      </dgm:t>
    </dgm:pt>
    <dgm:pt modelId="{A09554B1-FCC3-48D1-A8D9-06594AFFFC18}" type="parTrans" cxnId="{8B8A29BE-1138-4E36-B118-4B77DFE3010C}">
      <dgm:prSet/>
      <dgm:spPr/>
      <dgm:t>
        <a:bodyPr/>
        <a:lstStyle/>
        <a:p>
          <a:endParaRPr lang="en-US"/>
        </a:p>
      </dgm:t>
    </dgm:pt>
    <dgm:pt modelId="{BFF7279C-A7B9-4569-BB1E-2948D097AF4D}" type="sibTrans" cxnId="{8B8A29BE-1138-4E36-B118-4B77DFE3010C}">
      <dgm:prSet/>
      <dgm:spPr/>
      <dgm:t>
        <a:bodyPr/>
        <a:lstStyle/>
        <a:p>
          <a:endParaRPr lang="en-US"/>
        </a:p>
      </dgm:t>
    </dgm:pt>
    <dgm:pt modelId="{9B502D9C-C2CF-44FF-B36C-E11193C89C7C}">
      <dgm:prSet/>
      <dgm:spPr/>
      <dgm:t>
        <a:bodyPr/>
        <a:lstStyle/>
        <a:p>
          <a:r>
            <a:rPr lang="en-US"/>
            <a:t>Men with depression have a higher suicide rate than women.</a:t>
          </a:r>
        </a:p>
      </dgm:t>
    </dgm:pt>
    <dgm:pt modelId="{AE54382E-4E10-4A66-B323-679600EA8B80}" type="parTrans" cxnId="{5A747F57-334B-4E93-8292-37E478FEEDA7}">
      <dgm:prSet/>
      <dgm:spPr/>
      <dgm:t>
        <a:bodyPr/>
        <a:lstStyle/>
        <a:p>
          <a:endParaRPr lang="en-US"/>
        </a:p>
      </dgm:t>
    </dgm:pt>
    <dgm:pt modelId="{659248EF-F5FB-407D-8740-79567D9F01C2}" type="sibTrans" cxnId="{5A747F57-334B-4E93-8292-37E478FEEDA7}">
      <dgm:prSet/>
      <dgm:spPr/>
      <dgm:t>
        <a:bodyPr/>
        <a:lstStyle/>
        <a:p>
          <a:endParaRPr lang="en-US"/>
        </a:p>
      </dgm:t>
    </dgm:pt>
    <dgm:pt modelId="{1D91DBCE-1802-4AF3-A193-81661D4F5DBC}" type="pres">
      <dgm:prSet presAssocID="{50091C0A-0987-4549-A3FB-C0AC95F82F48}" presName="linear" presStyleCnt="0">
        <dgm:presLayoutVars>
          <dgm:animLvl val="lvl"/>
          <dgm:resizeHandles val="exact"/>
        </dgm:presLayoutVars>
      </dgm:prSet>
      <dgm:spPr/>
    </dgm:pt>
    <dgm:pt modelId="{A1F65047-0DCF-4E03-92C2-4AB9C7F4972A}" type="pres">
      <dgm:prSet presAssocID="{C7DBD05B-2E42-4643-8B3C-204A9F505D12}" presName="parentText" presStyleLbl="node1" presStyleIdx="0" presStyleCnt="4">
        <dgm:presLayoutVars>
          <dgm:chMax val="0"/>
          <dgm:bulletEnabled val="1"/>
        </dgm:presLayoutVars>
      </dgm:prSet>
      <dgm:spPr/>
    </dgm:pt>
    <dgm:pt modelId="{AD178655-DA67-454F-A758-8124223203B2}" type="pres">
      <dgm:prSet presAssocID="{B761D151-03BE-4456-AEB2-1B49606A70A1}" presName="spacer" presStyleCnt="0"/>
      <dgm:spPr/>
    </dgm:pt>
    <dgm:pt modelId="{ED1D7B7F-5E67-47BB-85BB-337A0F49862A}" type="pres">
      <dgm:prSet presAssocID="{6D261ECE-0C3A-44D0-8D08-A53D96FCFA34}" presName="parentText" presStyleLbl="node1" presStyleIdx="1" presStyleCnt="4">
        <dgm:presLayoutVars>
          <dgm:chMax val="0"/>
          <dgm:bulletEnabled val="1"/>
        </dgm:presLayoutVars>
      </dgm:prSet>
      <dgm:spPr/>
    </dgm:pt>
    <dgm:pt modelId="{D905C932-EC61-4138-B390-C121775A2C4F}" type="pres">
      <dgm:prSet presAssocID="{2E274390-AEBE-4231-8D51-E022CF4F2BB2}" presName="spacer" presStyleCnt="0"/>
      <dgm:spPr/>
    </dgm:pt>
    <dgm:pt modelId="{2F905E8E-1E74-4237-92D3-E5A251F6F804}" type="pres">
      <dgm:prSet presAssocID="{DA05A08A-4CEF-4E2C-BA81-30FAE510D0E3}" presName="parentText" presStyleLbl="node1" presStyleIdx="2" presStyleCnt="4">
        <dgm:presLayoutVars>
          <dgm:chMax val="0"/>
          <dgm:bulletEnabled val="1"/>
        </dgm:presLayoutVars>
      </dgm:prSet>
      <dgm:spPr/>
    </dgm:pt>
    <dgm:pt modelId="{0C0ACAAE-ADC4-48C6-812A-322E0DF6F662}" type="pres">
      <dgm:prSet presAssocID="{BFF7279C-A7B9-4569-BB1E-2948D097AF4D}" presName="spacer" presStyleCnt="0"/>
      <dgm:spPr/>
    </dgm:pt>
    <dgm:pt modelId="{F7060EAC-5254-414D-A459-CC1FFCFB0FE0}" type="pres">
      <dgm:prSet presAssocID="{9B502D9C-C2CF-44FF-B36C-E11193C89C7C}" presName="parentText" presStyleLbl="node1" presStyleIdx="3" presStyleCnt="4">
        <dgm:presLayoutVars>
          <dgm:chMax val="0"/>
          <dgm:bulletEnabled val="1"/>
        </dgm:presLayoutVars>
      </dgm:prSet>
      <dgm:spPr/>
    </dgm:pt>
  </dgm:ptLst>
  <dgm:cxnLst>
    <dgm:cxn modelId="{BF82DC2A-386F-486F-BAA3-6330BC9F4635}" type="presOf" srcId="{50091C0A-0987-4549-A3FB-C0AC95F82F48}" destId="{1D91DBCE-1802-4AF3-A193-81661D4F5DBC}" srcOrd="0" destOrd="0" presId="urn:microsoft.com/office/officeart/2005/8/layout/vList2"/>
    <dgm:cxn modelId="{A938A630-5097-4E22-A6DE-61454C8D92C0}" type="presOf" srcId="{DA05A08A-4CEF-4E2C-BA81-30FAE510D0E3}" destId="{2F905E8E-1E74-4237-92D3-E5A251F6F804}" srcOrd="0" destOrd="0" presId="urn:microsoft.com/office/officeart/2005/8/layout/vList2"/>
    <dgm:cxn modelId="{089AC447-250B-457B-BE11-C25BDFFE06CF}" type="presOf" srcId="{9B502D9C-C2CF-44FF-B36C-E11193C89C7C}" destId="{F7060EAC-5254-414D-A459-CC1FFCFB0FE0}" srcOrd="0" destOrd="0" presId="urn:microsoft.com/office/officeart/2005/8/layout/vList2"/>
    <dgm:cxn modelId="{5A747F57-334B-4E93-8292-37E478FEEDA7}" srcId="{50091C0A-0987-4549-A3FB-C0AC95F82F48}" destId="{9B502D9C-C2CF-44FF-B36C-E11193C89C7C}" srcOrd="3" destOrd="0" parTransId="{AE54382E-4E10-4A66-B323-679600EA8B80}" sibTransId="{659248EF-F5FB-407D-8740-79567D9F01C2}"/>
    <dgm:cxn modelId="{91F0DA92-E01E-40E0-A91B-1158374F1B00}" srcId="{50091C0A-0987-4549-A3FB-C0AC95F82F48}" destId="{6D261ECE-0C3A-44D0-8D08-A53D96FCFA34}" srcOrd="1" destOrd="0" parTransId="{B7866DF8-E3FE-4B33-AB1C-38CB7B34C067}" sibTransId="{2E274390-AEBE-4231-8D51-E022CF4F2BB2}"/>
    <dgm:cxn modelId="{17F55993-4D91-4B63-A39F-2AF5449BCE70}" type="presOf" srcId="{6D261ECE-0C3A-44D0-8D08-A53D96FCFA34}" destId="{ED1D7B7F-5E67-47BB-85BB-337A0F49862A}" srcOrd="0" destOrd="0" presId="urn:microsoft.com/office/officeart/2005/8/layout/vList2"/>
    <dgm:cxn modelId="{4F104DA0-6537-4349-8928-5B123E6CD4CB}" srcId="{50091C0A-0987-4549-A3FB-C0AC95F82F48}" destId="{C7DBD05B-2E42-4643-8B3C-204A9F505D12}" srcOrd="0" destOrd="0" parTransId="{8C647A3E-1BAA-4382-BB74-D78D1521893B}" sibTransId="{B761D151-03BE-4456-AEB2-1B49606A70A1}"/>
    <dgm:cxn modelId="{8B8A29BE-1138-4E36-B118-4B77DFE3010C}" srcId="{50091C0A-0987-4549-A3FB-C0AC95F82F48}" destId="{DA05A08A-4CEF-4E2C-BA81-30FAE510D0E3}" srcOrd="2" destOrd="0" parTransId="{A09554B1-FCC3-48D1-A8D9-06594AFFFC18}" sibTransId="{BFF7279C-A7B9-4569-BB1E-2948D097AF4D}"/>
    <dgm:cxn modelId="{C04F5BDC-0F24-4056-A5BD-231E227FC3B0}" type="presOf" srcId="{C7DBD05B-2E42-4643-8B3C-204A9F505D12}" destId="{A1F65047-0DCF-4E03-92C2-4AB9C7F4972A}" srcOrd="0" destOrd="0" presId="urn:microsoft.com/office/officeart/2005/8/layout/vList2"/>
    <dgm:cxn modelId="{3CD6FD5F-F925-482E-A497-0547CCB2A1C5}" type="presParOf" srcId="{1D91DBCE-1802-4AF3-A193-81661D4F5DBC}" destId="{A1F65047-0DCF-4E03-92C2-4AB9C7F4972A}" srcOrd="0" destOrd="0" presId="urn:microsoft.com/office/officeart/2005/8/layout/vList2"/>
    <dgm:cxn modelId="{496CC8B3-1E84-4126-B05E-FEEA1C63BBB4}" type="presParOf" srcId="{1D91DBCE-1802-4AF3-A193-81661D4F5DBC}" destId="{AD178655-DA67-454F-A758-8124223203B2}" srcOrd="1" destOrd="0" presId="urn:microsoft.com/office/officeart/2005/8/layout/vList2"/>
    <dgm:cxn modelId="{56514951-DEFF-42CA-A4B4-E93FD571B3CB}" type="presParOf" srcId="{1D91DBCE-1802-4AF3-A193-81661D4F5DBC}" destId="{ED1D7B7F-5E67-47BB-85BB-337A0F49862A}" srcOrd="2" destOrd="0" presId="urn:microsoft.com/office/officeart/2005/8/layout/vList2"/>
    <dgm:cxn modelId="{32BC7AFD-C07D-4FD0-B087-166AA15D06E5}" type="presParOf" srcId="{1D91DBCE-1802-4AF3-A193-81661D4F5DBC}" destId="{D905C932-EC61-4138-B390-C121775A2C4F}" srcOrd="3" destOrd="0" presId="urn:microsoft.com/office/officeart/2005/8/layout/vList2"/>
    <dgm:cxn modelId="{B28AFC24-F53E-457F-90AE-E3486A49C52E}" type="presParOf" srcId="{1D91DBCE-1802-4AF3-A193-81661D4F5DBC}" destId="{2F905E8E-1E74-4237-92D3-E5A251F6F804}" srcOrd="4" destOrd="0" presId="urn:microsoft.com/office/officeart/2005/8/layout/vList2"/>
    <dgm:cxn modelId="{926ACABB-BF4D-4E6A-845E-1D94AA0205D2}" type="presParOf" srcId="{1D91DBCE-1802-4AF3-A193-81661D4F5DBC}" destId="{0C0ACAAE-ADC4-48C6-812A-322E0DF6F662}" srcOrd="5" destOrd="0" presId="urn:microsoft.com/office/officeart/2005/8/layout/vList2"/>
    <dgm:cxn modelId="{C6E9627D-C364-4038-8195-4F8E547C6477}" type="presParOf" srcId="{1D91DBCE-1802-4AF3-A193-81661D4F5DBC}" destId="{F7060EAC-5254-414D-A459-CC1FFCFB0FE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0091C0A-0987-4549-A3FB-C0AC95F82F4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33DBF17-8581-473E-A619-BCF09A88C11F}">
      <dgm:prSet/>
      <dgm:spPr>
        <a:solidFill>
          <a:schemeClr val="accent1">
            <a:lumMod val="40000"/>
            <a:lumOff val="60000"/>
          </a:schemeClr>
        </a:solidFill>
      </dgm:spPr>
      <dgm:t>
        <a:bodyPr/>
        <a:lstStyle/>
        <a:p>
          <a:r>
            <a:rPr lang="en-US" dirty="0">
              <a:solidFill>
                <a:schemeClr val="tx1"/>
              </a:solidFill>
            </a:rPr>
            <a:t>Persistent Depressive Disorder (Dysthymia)</a:t>
          </a:r>
        </a:p>
      </dgm:t>
    </dgm:pt>
    <dgm:pt modelId="{95264B6E-1FAC-44E8-81F1-ACBC12B9A34C}" type="parTrans" cxnId="{82E8CB35-01FA-4748-A962-492A2557B621}">
      <dgm:prSet/>
      <dgm:spPr/>
      <dgm:t>
        <a:bodyPr/>
        <a:lstStyle/>
        <a:p>
          <a:endParaRPr lang="en-US"/>
        </a:p>
      </dgm:t>
    </dgm:pt>
    <dgm:pt modelId="{D894CBC8-0074-4A59-BC5B-B74DD380F422}" type="sibTrans" cxnId="{82E8CB35-01FA-4748-A962-492A2557B621}">
      <dgm:prSet/>
      <dgm:spPr/>
      <dgm:t>
        <a:bodyPr/>
        <a:lstStyle/>
        <a:p>
          <a:endParaRPr lang="en-US"/>
        </a:p>
      </dgm:t>
    </dgm:pt>
    <dgm:pt modelId="{32E32638-26B9-4826-9DBC-F69F6BA1318F}">
      <dgm:prSet/>
      <dgm:spPr>
        <a:solidFill>
          <a:schemeClr val="accent1">
            <a:lumMod val="60000"/>
            <a:lumOff val="40000"/>
          </a:schemeClr>
        </a:solidFill>
      </dgm:spPr>
      <dgm:t>
        <a:bodyPr/>
        <a:lstStyle/>
        <a:p>
          <a:r>
            <a:rPr lang="en-US" dirty="0">
              <a:solidFill>
                <a:srgbClr val="002060"/>
              </a:solidFill>
            </a:rPr>
            <a:t>Seasonal Affective Disorder (SAD)</a:t>
          </a:r>
        </a:p>
      </dgm:t>
    </dgm:pt>
    <dgm:pt modelId="{B92D32B0-8767-487D-8855-53017B68E1ED}" type="sibTrans" cxnId="{F49447CD-D453-4232-94EA-983088C43814}">
      <dgm:prSet/>
      <dgm:spPr/>
      <dgm:t>
        <a:bodyPr/>
        <a:lstStyle/>
        <a:p>
          <a:endParaRPr lang="en-US"/>
        </a:p>
      </dgm:t>
    </dgm:pt>
    <dgm:pt modelId="{AF5B2CE7-F9F4-46C3-8EA9-163AA3F36AD7}" type="parTrans" cxnId="{F49447CD-D453-4232-94EA-983088C43814}">
      <dgm:prSet/>
      <dgm:spPr/>
      <dgm:t>
        <a:bodyPr/>
        <a:lstStyle/>
        <a:p>
          <a:endParaRPr lang="en-US"/>
        </a:p>
      </dgm:t>
    </dgm:pt>
    <dgm:pt modelId="{56245C14-B6CE-4E49-9E7E-E05004D61C4D}">
      <dgm:prSet/>
      <dgm:spPr>
        <a:solidFill>
          <a:schemeClr val="tx2">
            <a:lumMod val="40000"/>
            <a:lumOff val="60000"/>
          </a:schemeClr>
        </a:solidFill>
      </dgm:spPr>
      <dgm:t>
        <a:bodyPr/>
        <a:lstStyle/>
        <a:p>
          <a:r>
            <a:rPr lang="en-US" dirty="0">
              <a:solidFill>
                <a:schemeClr val="tx1"/>
              </a:solidFill>
            </a:rPr>
            <a:t>Postpartum Depression</a:t>
          </a:r>
        </a:p>
      </dgm:t>
    </dgm:pt>
    <dgm:pt modelId="{2B33A1FC-3251-426C-B6EF-A09EDC1B1945}" type="sibTrans" cxnId="{444C1690-7DEC-4850-835C-0CE0A0400083}">
      <dgm:prSet/>
      <dgm:spPr/>
      <dgm:t>
        <a:bodyPr/>
        <a:lstStyle/>
        <a:p>
          <a:endParaRPr lang="en-US"/>
        </a:p>
      </dgm:t>
    </dgm:pt>
    <dgm:pt modelId="{86398A5B-993D-4F78-AAF3-02CE872BDC78}" type="parTrans" cxnId="{444C1690-7DEC-4850-835C-0CE0A0400083}">
      <dgm:prSet/>
      <dgm:spPr/>
      <dgm:t>
        <a:bodyPr/>
        <a:lstStyle/>
        <a:p>
          <a:endParaRPr lang="en-US"/>
        </a:p>
      </dgm:t>
    </dgm:pt>
    <dgm:pt modelId="{DA05A08A-4CEF-4E2C-BA81-30FAE510D0E3}">
      <dgm:prSet/>
      <dgm:spPr>
        <a:solidFill>
          <a:schemeClr val="accent1">
            <a:lumMod val="60000"/>
            <a:lumOff val="40000"/>
          </a:schemeClr>
        </a:solidFill>
      </dgm:spPr>
      <dgm:t>
        <a:bodyPr/>
        <a:lstStyle/>
        <a:p>
          <a:r>
            <a:rPr lang="en-US" dirty="0">
              <a:solidFill>
                <a:srgbClr val="002060"/>
              </a:solidFill>
            </a:rPr>
            <a:t>Women are twice as likely as men to have depression.</a:t>
          </a:r>
        </a:p>
      </dgm:t>
    </dgm:pt>
    <dgm:pt modelId="{BFF7279C-A7B9-4569-BB1E-2948D097AF4D}" type="sibTrans" cxnId="{8B8A29BE-1138-4E36-B118-4B77DFE3010C}">
      <dgm:prSet/>
      <dgm:spPr/>
      <dgm:t>
        <a:bodyPr/>
        <a:lstStyle/>
        <a:p>
          <a:endParaRPr lang="en-US"/>
        </a:p>
      </dgm:t>
    </dgm:pt>
    <dgm:pt modelId="{A09554B1-FCC3-48D1-A8D9-06594AFFFC18}" type="parTrans" cxnId="{8B8A29BE-1138-4E36-B118-4B77DFE3010C}">
      <dgm:prSet/>
      <dgm:spPr/>
      <dgm:t>
        <a:bodyPr/>
        <a:lstStyle/>
        <a:p>
          <a:endParaRPr lang="en-US"/>
        </a:p>
      </dgm:t>
    </dgm:pt>
    <dgm:pt modelId="{9B502D9C-C2CF-44FF-B36C-E11193C89C7C}">
      <dgm:prSet/>
      <dgm:spPr>
        <a:solidFill>
          <a:schemeClr val="accent1">
            <a:lumMod val="40000"/>
            <a:lumOff val="60000"/>
          </a:schemeClr>
        </a:solidFill>
      </dgm:spPr>
      <dgm:t>
        <a:bodyPr/>
        <a:lstStyle/>
        <a:p>
          <a:r>
            <a:rPr lang="en-US" dirty="0">
              <a:solidFill>
                <a:schemeClr val="tx1"/>
              </a:solidFill>
            </a:rPr>
            <a:t>Men with depression have a higher suicide rate than women.</a:t>
          </a:r>
        </a:p>
      </dgm:t>
    </dgm:pt>
    <dgm:pt modelId="{659248EF-F5FB-407D-8740-79567D9F01C2}" type="sibTrans" cxnId="{5A747F57-334B-4E93-8292-37E478FEEDA7}">
      <dgm:prSet/>
      <dgm:spPr/>
      <dgm:t>
        <a:bodyPr/>
        <a:lstStyle/>
        <a:p>
          <a:endParaRPr lang="en-US"/>
        </a:p>
      </dgm:t>
    </dgm:pt>
    <dgm:pt modelId="{AE54382E-4E10-4A66-B323-679600EA8B80}" type="parTrans" cxnId="{5A747F57-334B-4E93-8292-37E478FEEDA7}">
      <dgm:prSet/>
      <dgm:spPr/>
      <dgm:t>
        <a:bodyPr/>
        <a:lstStyle/>
        <a:p>
          <a:endParaRPr lang="en-US"/>
        </a:p>
      </dgm:t>
    </dgm:pt>
    <dgm:pt modelId="{1D91DBCE-1802-4AF3-A193-81661D4F5DBC}" type="pres">
      <dgm:prSet presAssocID="{50091C0A-0987-4549-A3FB-C0AC95F82F48}" presName="linear" presStyleCnt="0">
        <dgm:presLayoutVars>
          <dgm:animLvl val="lvl"/>
          <dgm:resizeHandles val="exact"/>
        </dgm:presLayoutVars>
      </dgm:prSet>
      <dgm:spPr/>
    </dgm:pt>
    <dgm:pt modelId="{00216317-6987-4D3F-B083-B78993CEB668}" type="pres">
      <dgm:prSet presAssocID="{A33DBF17-8581-473E-A619-BCF09A88C11F}" presName="parentText" presStyleLbl="node1" presStyleIdx="0" presStyleCnt="5">
        <dgm:presLayoutVars>
          <dgm:chMax val="0"/>
          <dgm:bulletEnabled val="1"/>
        </dgm:presLayoutVars>
      </dgm:prSet>
      <dgm:spPr/>
    </dgm:pt>
    <dgm:pt modelId="{0246CD86-F13C-4596-9448-8F1BBFF09CEF}" type="pres">
      <dgm:prSet presAssocID="{D894CBC8-0074-4A59-BC5B-B74DD380F422}" presName="spacer" presStyleCnt="0"/>
      <dgm:spPr/>
    </dgm:pt>
    <dgm:pt modelId="{C9998DBD-E7D9-49F6-9E89-14347FBC5D51}" type="pres">
      <dgm:prSet presAssocID="{32E32638-26B9-4826-9DBC-F69F6BA1318F}" presName="parentText" presStyleLbl="node1" presStyleIdx="1" presStyleCnt="5">
        <dgm:presLayoutVars>
          <dgm:chMax val="0"/>
          <dgm:bulletEnabled val="1"/>
        </dgm:presLayoutVars>
      </dgm:prSet>
      <dgm:spPr/>
    </dgm:pt>
    <dgm:pt modelId="{179771E6-5554-46C6-A5A2-67D30A3F2587}" type="pres">
      <dgm:prSet presAssocID="{B92D32B0-8767-487D-8855-53017B68E1ED}" presName="spacer" presStyleCnt="0"/>
      <dgm:spPr/>
    </dgm:pt>
    <dgm:pt modelId="{55351F7A-4C99-42C2-B352-BA357BFEAF23}" type="pres">
      <dgm:prSet presAssocID="{56245C14-B6CE-4E49-9E7E-E05004D61C4D}" presName="parentText" presStyleLbl="node1" presStyleIdx="2" presStyleCnt="5">
        <dgm:presLayoutVars>
          <dgm:chMax val="0"/>
          <dgm:bulletEnabled val="1"/>
        </dgm:presLayoutVars>
      </dgm:prSet>
      <dgm:spPr/>
    </dgm:pt>
    <dgm:pt modelId="{D6C61723-01E0-41EA-A6A3-69196FF66DDB}" type="pres">
      <dgm:prSet presAssocID="{2B33A1FC-3251-426C-B6EF-A09EDC1B1945}" presName="spacer" presStyleCnt="0"/>
      <dgm:spPr/>
    </dgm:pt>
    <dgm:pt modelId="{2F905E8E-1E74-4237-92D3-E5A251F6F804}" type="pres">
      <dgm:prSet presAssocID="{DA05A08A-4CEF-4E2C-BA81-30FAE510D0E3}" presName="parentText" presStyleLbl="node1" presStyleIdx="3" presStyleCnt="5">
        <dgm:presLayoutVars>
          <dgm:chMax val="0"/>
          <dgm:bulletEnabled val="1"/>
        </dgm:presLayoutVars>
      </dgm:prSet>
      <dgm:spPr/>
    </dgm:pt>
    <dgm:pt modelId="{0C0ACAAE-ADC4-48C6-812A-322E0DF6F662}" type="pres">
      <dgm:prSet presAssocID="{BFF7279C-A7B9-4569-BB1E-2948D097AF4D}" presName="spacer" presStyleCnt="0"/>
      <dgm:spPr/>
    </dgm:pt>
    <dgm:pt modelId="{F7060EAC-5254-414D-A459-CC1FFCFB0FE0}" type="pres">
      <dgm:prSet presAssocID="{9B502D9C-C2CF-44FF-B36C-E11193C89C7C}" presName="parentText" presStyleLbl="node1" presStyleIdx="4" presStyleCnt="5">
        <dgm:presLayoutVars>
          <dgm:chMax val="0"/>
          <dgm:bulletEnabled val="1"/>
        </dgm:presLayoutVars>
      </dgm:prSet>
      <dgm:spPr/>
    </dgm:pt>
  </dgm:ptLst>
  <dgm:cxnLst>
    <dgm:cxn modelId="{06BCC904-3105-4CBF-91F6-D4F892C723E2}" type="presOf" srcId="{56245C14-B6CE-4E49-9E7E-E05004D61C4D}" destId="{55351F7A-4C99-42C2-B352-BA357BFEAF23}" srcOrd="0" destOrd="0" presId="urn:microsoft.com/office/officeart/2005/8/layout/vList2"/>
    <dgm:cxn modelId="{D5991308-DDE6-4810-A02F-0CCA4510B091}" type="presOf" srcId="{32E32638-26B9-4826-9DBC-F69F6BA1318F}" destId="{C9998DBD-E7D9-49F6-9E89-14347FBC5D51}" srcOrd="0" destOrd="0" presId="urn:microsoft.com/office/officeart/2005/8/layout/vList2"/>
    <dgm:cxn modelId="{BF82DC2A-386F-486F-BAA3-6330BC9F4635}" type="presOf" srcId="{50091C0A-0987-4549-A3FB-C0AC95F82F48}" destId="{1D91DBCE-1802-4AF3-A193-81661D4F5DBC}" srcOrd="0" destOrd="0" presId="urn:microsoft.com/office/officeart/2005/8/layout/vList2"/>
    <dgm:cxn modelId="{A938A630-5097-4E22-A6DE-61454C8D92C0}" type="presOf" srcId="{DA05A08A-4CEF-4E2C-BA81-30FAE510D0E3}" destId="{2F905E8E-1E74-4237-92D3-E5A251F6F804}" srcOrd="0" destOrd="0" presId="urn:microsoft.com/office/officeart/2005/8/layout/vList2"/>
    <dgm:cxn modelId="{82E8CB35-01FA-4748-A962-492A2557B621}" srcId="{50091C0A-0987-4549-A3FB-C0AC95F82F48}" destId="{A33DBF17-8581-473E-A619-BCF09A88C11F}" srcOrd="0" destOrd="0" parTransId="{95264B6E-1FAC-44E8-81F1-ACBC12B9A34C}" sibTransId="{D894CBC8-0074-4A59-BC5B-B74DD380F422}"/>
    <dgm:cxn modelId="{089AC447-250B-457B-BE11-C25BDFFE06CF}" type="presOf" srcId="{9B502D9C-C2CF-44FF-B36C-E11193C89C7C}" destId="{F7060EAC-5254-414D-A459-CC1FFCFB0FE0}" srcOrd="0" destOrd="0" presId="urn:microsoft.com/office/officeart/2005/8/layout/vList2"/>
    <dgm:cxn modelId="{5A747F57-334B-4E93-8292-37E478FEEDA7}" srcId="{50091C0A-0987-4549-A3FB-C0AC95F82F48}" destId="{9B502D9C-C2CF-44FF-B36C-E11193C89C7C}" srcOrd="4" destOrd="0" parTransId="{AE54382E-4E10-4A66-B323-679600EA8B80}" sibTransId="{659248EF-F5FB-407D-8740-79567D9F01C2}"/>
    <dgm:cxn modelId="{444C1690-7DEC-4850-835C-0CE0A0400083}" srcId="{50091C0A-0987-4549-A3FB-C0AC95F82F48}" destId="{56245C14-B6CE-4E49-9E7E-E05004D61C4D}" srcOrd="2" destOrd="0" parTransId="{86398A5B-993D-4F78-AAF3-02CE872BDC78}" sibTransId="{2B33A1FC-3251-426C-B6EF-A09EDC1B1945}"/>
    <dgm:cxn modelId="{9BCDE495-0138-4CF5-AA47-899FA05C29F4}" type="presOf" srcId="{A33DBF17-8581-473E-A619-BCF09A88C11F}" destId="{00216317-6987-4D3F-B083-B78993CEB668}" srcOrd="0" destOrd="0" presId="urn:microsoft.com/office/officeart/2005/8/layout/vList2"/>
    <dgm:cxn modelId="{8B8A29BE-1138-4E36-B118-4B77DFE3010C}" srcId="{50091C0A-0987-4549-A3FB-C0AC95F82F48}" destId="{DA05A08A-4CEF-4E2C-BA81-30FAE510D0E3}" srcOrd="3" destOrd="0" parTransId="{A09554B1-FCC3-48D1-A8D9-06594AFFFC18}" sibTransId="{BFF7279C-A7B9-4569-BB1E-2948D097AF4D}"/>
    <dgm:cxn modelId="{F49447CD-D453-4232-94EA-983088C43814}" srcId="{50091C0A-0987-4549-A3FB-C0AC95F82F48}" destId="{32E32638-26B9-4826-9DBC-F69F6BA1318F}" srcOrd="1" destOrd="0" parTransId="{AF5B2CE7-F9F4-46C3-8EA9-163AA3F36AD7}" sibTransId="{B92D32B0-8767-487D-8855-53017B68E1ED}"/>
    <dgm:cxn modelId="{8E90330C-C21C-4E07-9216-9FE46E12F3D3}" type="presParOf" srcId="{1D91DBCE-1802-4AF3-A193-81661D4F5DBC}" destId="{00216317-6987-4D3F-B083-B78993CEB668}" srcOrd="0" destOrd="0" presId="urn:microsoft.com/office/officeart/2005/8/layout/vList2"/>
    <dgm:cxn modelId="{C8C4F019-A793-411D-91CD-B402FFFB6EC6}" type="presParOf" srcId="{1D91DBCE-1802-4AF3-A193-81661D4F5DBC}" destId="{0246CD86-F13C-4596-9448-8F1BBFF09CEF}" srcOrd="1" destOrd="0" presId="urn:microsoft.com/office/officeart/2005/8/layout/vList2"/>
    <dgm:cxn modelId="{8A6E92E4-478F-42E1-9459-EB45EDAE9BA7}" type="presParOf" srcId="{1D91DBCE-1802-4AF3-A193-81661D4F5DBC}" destId="{C9998DBD-E7D9-49F6-9E89-14347FBC5D51}" srcOrd="2" destOrd="0" presId="urn:microsoft.com/office/officeart/2005/8/layout/vList2"/>
    <dgm:cxn modelId="{DF937B13-2340-445A-A491-93F40D3B2A70}" type="presParOf" srcId="{1D91DBCE-1802-4AF3-A193-81661D4F5DBC}" destId="{179771E6-5554-46C6-A5A2-67D30A3F2587}" srcOrd="3" destOrd="0" presId="urn:microsoft.com/office/officeart/2005/8/layout/vList2"/>
    <dgm:cxn modelId="{7A5C4384-6C5B-4320-8EEB-4D37C9DDCEC6}" type="presParOf" srcId="{1D91DBCE-1802-4AF3-A193-81661D4F5DBC}" destId="{55351F7A-4C99-42C2-B352-BA357BFEAF23}" srcOrd="4" destOrd="0" presId="urn:microsoft.com/office/officeart/2005/8/layout/vList2"/>
    <dgm:cxn modelId="{BDB2F185-BC27-4404-8661-08861C74D7D4}" type="presParOf" srcId="{1D91DBCE-1802-4AF3-A193-81661D4F5DBC}" destId="{D6C61723-01E0-41EA-A6A3-69196FF66DDB}" srcOrd="5" destOrd="0" presId="urn:microsoft.com/office/officeart/2005/8/layout/vList2"/>
    <dgm:cxn modelId="{B28AFC24-F53E-457F-90AE-E3486A49C52E}" type="presParOf" srcId="{1D91DBCE-1802-4AF3-A193-81661D4F5DBC}" destId="{2F905E8E-1E74-4237-92D3-E5A251F6F804}" srcOrd="6" destOrd="0" presId="urn:microsoft.com/office/officeart/2005/8/layout/vList2"/>
    <dgm:cxn modelId="{926ACABB-BF4D-4E6A-845E-1D94AA0205D2}" type="presParOf" srcId="{1D91DBCE-1802-4AF3-A193-81661D4F5DBC}" destId="{0C0ACAAE-ADC4-48C6-812A-322E0DF6F662}" srcOrd="7" destOrd="0" presId="urn:microsoft.com/office/officeart/2005/8/layout/vList2"/>
    <dgm:cxn modelId="{C6E9627D-C364-4038-8195-4F8E547C6477}" type="presParOf" srcId="{1D91DBCE-1802-4AF3-A193-81661D4F5DBC}" destId="{F7060EAC-5254-414D-A459-CC1FFCFB0FE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2D750C4-CA0B-4DE8-B621-6DE248986F8F}"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570EE7C-19BA-48E7-A7CF-A689E142A4CB}">
      <dgm:prSet custT="1"/>
      <dgm:spPr/>
      <dgm:t>
        <a:bodyPr/>
        <a:lstStyle/>
        <a:p>
          <a:r>
            <a:rPr lang="en-US" sz="2400" dirty="0"/>
            <a:t>Prolonged Sadness, Loneliness, Emptiness</a:t>
          </a:r>
        </a:p>
      </dgm:t>
    </dgm:pt>
    <dgm:pt modelId="{109003D3-280F-4413-8921-AE5491AD7118}" type="parTrans" cxnId="{E9B2C486-1202-4926-930C-A344C6ACEA49}">
      <dgm:prSet/>
      <dgm:spPr/>
      <dgm:t>
        <a:bodyPr/>
        <a:lstStyle/>
        <a:p>
          <a:endParaRPr lang="en-US"/>
        </a:p>
      </dgm:t>
    </dgm:pt>
    <dgm:pt modelId="{767600E0-2B7A-4DB6-9EFD-46B7639993E8}" type="sibTrans" cxnId="{E9B2C486-1202-4926-930C-A344C6ACEA49}">
      <dgm:prSet/>
      <dgm:spPr/>
      <dgm:t>
        <a:bodyPr/>
        <a:lstStyle/>
        <a:p>
          <a:endParaRPr lang="en-US"/>
        </a:p>
      </dgm:t>
    </dgm:pt>
    <dgm:pt modelId="{B41DBDEC-A2BB-4A4F-ABB4-3AE7C75D44D0}">
      <dgm:prSet custT="1"/>
      <dgm:spPr/>
      <dgm:t>
        <a:bodyPr/>
        <a:lstStyle/>
        <a:p>
          <a:r>
            <a:rPr lang="en-US" sz="2400"/>
            <a:t>Anhedonia – loss of interest or pleasure</a:t>
          </a:r>
        </a:p>
      </dgm:t>
    </dgm:pt>
    <dgm:pt modelId="{6345394D-893E-4763-9575-D2D4CC4D4F0B}" type="parTrans" cxnId="{4F423336-9BF3-4373-B89B-E82116E185C4}">
      <dgm:prSet/>
      <dgm:spPr/>
      <dgm:t>
        <a:bodyPr/>
        <a:lstStyle/>
        <a:p>
          <a:endParaRPr lang="en-US"/>
        </a:p>
      </dgm:t>
    </dgm:pt>
    <dgm:pt modelId="{1833FDD2-740C-47C8-8E5B-349BB6BA235B}" type="sibTrans" cxnId="{4F423336-9BF3-4373-B89B-E82116E185C4}">
      <dgm:prSet/>
      <dgm:spPr/>
      <dgm:t>
        <a:bodyPr/>
        <a:lstStyle/>
        <a:p>
          <a:endParaRPr lang="en-US"/>
        </a:p>
      </dgm:t>
    </dgm:pt>
    <dgm:pt modelId="{267A5F9E-148E-44E1-840E-7D70997F2450}">
      <dgm:prSet custT="1"/>
      <dgm:spPr/>
      <dgm:t>
        <a:bodyPr/>
        <a:lstStyle/>
        <a:p>
          <a:r>
            <a:rPr lang="en-US" sz="2400" dirty="0"/>
            <a:t>Fatigue</a:t>
          </a:r>
        </a:p>
      </dgm:t>
    </dgm:pt>
    <dgm:pt modelId="{7E9BA117-83C0-48DA-8E89-6359D4127CAA}" type="parTrans" cxnId="{CDDC5DD5-F3B6-4167-8BAF-6EB161A2FC30}">
      <dgm:prSet/>
      <dgm:spPr/>
      <dgm:t>
        <a:bodyPr/>
        <a:lstStyle/>
        <a:p>
          <a:endParaRPr lang="en-US"/>
        </a:p>
      </dgm:t>
    </dgm:pt>
    <dgm:pt modelId="{2D0E8F63-07A6-4973-A6FA-53A398A742C8}" type="sibTrans" cxnId="{CDDC5DD5-F3B6-4167-8BAF-6EB161A2FC30}">
      <dgm:prSet/>
      <dgm:spPr/>
      <dgm:t>
        <a:bodyPr/>
        <a:lstStyle/>
        <a:p>
          <a:endParaRPr lang="en-US"/>
        </a:p>
      </dgm:t>
    </dgm:pt>
    <dgm:pt modelId="{2507F59F-0E2B-4CBD-8E0B-331EEC39C4AC}">
      <dgm:prSet custT="1"/>
      <dgm:spPr/>
      <dgm:t>
        <a:bodyPr/>
        <a:lstStyle/>
        <a:p>
          <a:r>
            <a:rPr lang="en-US" sz="2400" dirty="0"/>
            <a:t>Difficulty with Cognition, Concentration, Persistence, and Pace</a:t>
          </a:r>
        </a:p>
      </dgm:t>
    </dgm:pt>
    <dgm:pt modelId="{B9C438F7-4801-45C0-BEC9-F4D2E9DF7B4C}" type="parTrans" cxnId="{915611D3-30B8-4E95-82B2-4F1F9E89A546}">
      <dgm:prSet/>
      <dgm:spPr/>
      <dgm:t>
        <a:bodyPr/>
        <a:lstStyle/>
        <a:p>
          <a:endParaRPr lang="en-US"/>
        </a:p>
      </dgm:t>
    </dgm:pt>
    <dgm:pt modelId="{1227D190-D2D2-4A9C-96A2-7D4D033F1F84}" type="sibTrans" cxnId="{915611D3-30B8-4E95-82B2-4F1F9E89A546}">
      <dgm:prSet/>
      <dgm:spPr/>
      <dgm:t>
        <a:bodyPr/>
        <a:lstStyle/>
        <a:p>
          <a:endParaRPr lang="en-US"/>
        </a:p>
      </dgm:t>
    </dgm:pt>
    <dgm:pt modelId="{87FF3C2A-EEF6-42D2-A983-43DF37F1C03F}">
      <dgm:prSet custT="1"/>
      <dgm:spPr/>
      <dgm:t>
        <a:bodyPr/>
        <a:lstStyle/>
        <a:p>
          <a:r>
            <a:rPr lang="en-US" sz="2400"/>
            <a:t>Poor self-worth</a:t>
          </a:r>
        </a:p>
      </dgm:t>
    </dgm:pt>
    <dgm:pt modelId="{4A510DEE-1131-4887-973C-1D394C4DD05B}" type="parTrans" cxnId="{5D7BE5EE-3A8B-405C-A7FF-B107CC216160}">
      <dgm:prSet/>
      <dgm:spPr/>
      <dgm:t>
        <a:bodyPr/>
        <a:lstStyle/>
        <a:p>
          <a:endParaRPr lang="en-US"/>
        </a:p>
      </dgm:t>
    </dgm:pt>
    <dgm:pt modelId="{1E1F4532-1115-4DF2-944B-52EF024897BE}" type="sibTrans" cxnId="{5D7BE5EE-3A8B-405C-A7FF-B107CC216160}">
      <dgm:prSet/>
      <dgm:spPr/>
      <dgm:t>
        <a:bodyPr/>
        <a:lstStyle/>
        <a:p>
          <a:endParaRPr lang="en-US"/>
        </a:p>
      </dgm:t>
    </dgm:pt>
    <dgm:pt modelId="{59B876E4-10B7-476E-A7B0-9DF767AB0AC4}">
      <dgm:prSet custT="1"/>
      <dgm:spPr/>
      <dgm:t>
        <a:bodyPr/>
        <a:lstStyle/>
        <a:p>
          <a:r>
            <a:rPr lang="en-US" sz="2400" dirty="0"/>
            <a:t>Irritability, Frustration, Anger</a:t>
          </a:r>
        </a:p>
      </dgm:t>
    </dgm:pt>
    <dgm:pt modelId="{C678FF4B-2F7E-4C42-B918-C052B7E323DB}" type="parTrans" cxnId="{A2ACD778-5598-4C21-B63A-C171E59AADFA}">
      <dgm:prSet/>
      <dgm:spPr/>
      <dgm:t>
        <a:bodyPr/>
        <a:lstStyle/>
        <a:p>
          <a:endParaRPr lang="en-US"/>
        </a:p>
      </dgm:t>
    </dgm:pt>
    <dgm:pt modelId="{31F65207-CFB8-4197-8087-9C3220C264B8}" type="sibTrans" cxnId="{A2ACD778-5598-4C21-B63A-C171E59AADFA}">
      <dgm:prSet/>
      <dgm:spPr/>
      <dgm:t>
        <a:bodyPr/>
        <a:lstStyle/>
        <a:p>
          <a:endParaRPr lang="en-US"/>
        </a:p>
      </dgm:t>
    </dgm:pt>
    <dgm:pt modelId="{2124E3C4-0376-4EBF-B437-0E55959EEF0E}">
      <dgm:prSet custT="1"/>
      <dgm:spPr/>
      <dgm:t>
        <a:bodyPr/>
        <a:lstStyle/>
        <a:p>
          <a:r>
            <a:rPr lang="en-US" sz="2400"/>
            <a:t>Restlessness and Agitation</a:t>
          </a:r>
        </a:p>
      </dgm:t>
    </dgm:pt>
    <dgm:pt modelId="{61F52882-E4ED-49E6-A218-BB020E733181}" type="parTrans" cxnId="{49B10265-8934-448F-A7F4-4C0712CEA117}">
      <dgm:prSet/>
      <dgm:spPr/>
      <dgm:t>
        <a:bodyPr/>
        <a:lstStyle/>
        <a:p>
          <a:endParaRPr lang="en-US"/>
        </a:p>
      </dgm:t>
    </dgm:pt>
    <dgm:pt modelId="{6A2B364D-0BB9-4DA5-B112-DF246D9E9D14}" type="sibTrans" cxnId="{49B10265-8934-448F-A7F4-4C0712CEA117}">
      <dgm:prSet/>
      <dgm:spPr/>
      <dgm:t>
        <a:bodyPr/>
        <a:lstStyle/>
        <a:p>
          <a:endParaRPr lang="en-US"/>
        </a:p>
      </dgm:t>
    </dgm:pt>
    <dgm:pt modelId="{DF167E7B-56CA-4786-9642-CD7A6F46CFD7}">
      <dgm:prSet custT="1"/>
      <dgm:spPr/>
      <dgm:t>
        <a:bodyPr/>
        <a:lstStyle/>
        <a:p>
          <a:r>
            <a:rPr lang="en-US" sz="2400" dirty="0"/>
            <a:t>Sleep Disturbance</a:t>
          </a:r>
        </a:p>
      </dgm:t>
    </dgm:pt>
    <dgm:pt modelId="{F049A6BB-8D0B-47EE-9156-9F19FAA23322}" type="parTrans" cxnId="{7227D350-216C-40F6-BE4E-4C24316D3EEB}">
      <dgm:prSet/>
      <dgm:spPr/>
      <dgm:t>
        <a:bodyPr/>
        <a:lstStyle/>
        <a:p>
          <a:endParaRPr lang="en-US"/>
        </a:p>
      </dgm:t>
    </dgm:pt>
    <dgm:pt modelId="{D8158B70-F297-4775-9B40-E9F25E003194}" type="sibTrans" cxnId="{7227D350-216C-40F6-BE4E-4C24316D3EEB}">
      <dgm:prSet/>
      <dgm:spPr/>
      <dgm:t>
        <a:bodyPr/>
        <a:lstStyle/>
        <a:p>
          <a:endParaRPr lang="en-US"/>
        </a:p>
      </dgm:t>
    </dgm:pt>
    <dgm:pt modelId="{94F9450B-4970-4271-9BDD-FC9778CB6C65}">
      <dgm:prSet custT="1"/>
      <dgm:spPr/>
      <dgm:t>
        <a:bodyPr/>
        <a:lstStyle/>
        <a:p>
          <a:r>
            <a:rPr lang="en-US" sz="2400" dirty="0"/>
            <a:t>Change in Appetite</a:t>
          </a:r>
        </a:p>
      </dgm:t>
    </dgm:pt>
    <dgm:pt modelId="{AD34FE11-A4C7-4637-A713-894F54FCE45B}" type="parTrans" cxnId="{7A2428B3-8DD1-40F8-99F6-0B1ABE4D1163}">
      <dgm:prSet/>
      <dgm:spPr/>
      <dgm:t>
        <a:bodyPr/>
        <a:lstStyle/>
        <a:p>
          <a:endParaRPr lang="en-US"/>
        </a:p>
      </dgm:t>
    </dgm:pt>
    <dgm:pt modelId="{DFE9E19F-EA52-44A1-A810-ABD4B02ACA28}" type="sibTrans" cxnId="{7A2428B3-8DD1-40F8-99F6-0B1ABE4D1163}">
      <dgm:prSet/>
      <dgm:spPr/>
      <dgm:t>
        <a:bodyPr/>
        <a:lstStyle/>
        <a:p>
          <a:endParaRPr lang="en-US"/>
        </a:p>
      </dgm:t>
    </dgm:pt>
    <dgm:pt modelId="{500353A9-7214-49AF-A648-E7EDE6E70971}">
      <dgm:prSet custT="1"/>
      <dgm:spPr/>
      <dgm:t>
        <a:bodyPr/>
        <a:lstStyle/>
        <a:p>
          <a:r>
            <a:rPr lang="en-US" sz="2400" dirty="0"/>
            <a:t>Thoughts of Death or Suicide</a:t>
          </a:r>
        </a:p>
      </dgm:t>
    </dgm:pt>
    <dgm:pt modelId="{2B344090-5613-466C-A06B-A15B93478EB4}" type="parTrans" cxnId="{408FC2EC-CCEF-483E-BAB0-E5F2D7CBAE42}">
      <dgm:prSet/>
      <dgm:spPr/>
      <dgm:t>
        <a:bodyPr/>
        <a:lstStyle/>
        <a:p>
          <a:endParaRPr lang="en-US"/>
        </a:p>
      </dgm:t>
    </dgm:pt>
    <dgm:pt modelId="{43F10B2A-43C0-4055-AB37-7AD66CD945F1}" type="sibTrans" cxnId="{408FC2EC-CCEF-483E-BAB0-E5F2D7CBAE42}">
      <dgm:prSet/>
      <dgm:spPr/>
      <dgm:t>
        <a:bodyPr/>
        <a:lstStyle/>
        <a:p>
          <a:endParaRPr lang="en-US"/>
        </a:p>
      </dgm:t>
    </dgm:pt>
    <dgm:pt modelId="{A9DB0760-A4C4-4A26-87D1-82524DA2C3DD}" type="pres">
      <dgm:prSet presAssocID="{A2D750C4-CA0B-4DE8-B621-6DE248986F8F}" presName="linear" presStyleCnt="0">
        <dgm:presLayoutVars>
          <dgm:animLvl val="lvl"/>
          <dgm:resizeHandles val="exact"/>
        </dgm:presLayoutVars>
      </dgm:prSet>
      <dgm:spPr/>
    </dgm:pt>
    <dgm:pt modelId="{24C989CA-0FF0-4DD7-8961-F1CBE6BB1BB9}" type="pres">
      <dgm:prSet presAssocID="{9570EE7C-19BA-48E7-A7CF-A689E142A4CB}" presName="parentText" presStyleLbl="node1" presStyleIdx="0" presStyleCnt="10">
        <dgm:presLayoutVars>
          <dgm:chMax val="0"/>
          <dgm:bulletEnabled val="1"/>
        </dgm:presLayoutVars>
      </dgm:prSet>
      <dgm:spPr/>
    </dgm:pt>
    <dgm:pt modelId="{7D293BB2-1762-4F57-998B-6C1086EDF392}" type="pres">
      <dgm:prSet presAssocID="{767600E0-2B7A-4DB6-9EFD-46B7639993E8}" presName="spacer" presStyleCnt="0"/>
      <dgm:spPr/>
    </dgm:pt>
    <dgm:pt modelId="{C4B3D6B4-83A5-4183-9F77-837A43746A54}" type="pres">
      <dgm:prSet presAssocID="{B41DBDEC-A2BB-4A4F-ABB4-3AE7C75D44D0}" presName="parentText" presStyleLbl="node1" presStyleIdx="1" presStyleCnt="10">
        <dgm:presLayoutVars>
          <dgm:chMax val="0"/>
          <dgm:bulletEnabled val="1"/>
        </dgm:presLayoutVars>
      </dgm:prSet>
      <dgm:spPr/>
    </dgm:pt>
    <dgm:pt modelId="{343EDF31-B307-41B4-BE7B-DDAA17562C14}" type="pres">
      <dgm:prSet presAssocID="{1833FDD2-740C-47C8-8E5B-349BB6BA235B}" presName="spacer" presStyleCnt="0"/>
      <dgm:spPr/>
    </dgm:pt>
    <dgm:pt modelId="{858AF16F-7C8D-4BB7-B6DA-4265D18FF509}" type="pres">
      <dgm:prSet presAssocID="{267A5F9E-148E-44E1-840E-7D70997F2450}" presName="parentText" presStyleLbl="node1" presStyleIdx="2" presStyleCnt="10">
        <dgm:presLayoutVars>
          <dgm:chMax val="0"/>
          <dgm:bulletEnabled val="1"/>
        </dgm:presLayoutVars>
      </dgm:prSet>
      <dgm:spPr/>
    </dgm:pt>
    <dgm:pt modelId="{455E2F65-9700-471B-89BE-6F0FD35D9CD7}" type="pres">
      <dgm:prSet presAssocID="{2D0E8F63-07A6-4973-A6FA-53A398A742C8}" presName="spacer" presStyleCnt="0"/>
      <dgm:spPr/>
    </dgm:pt>
    <dgm:pt modelId="{74C59523-AC9A-4E8A-B8AA-D90EFE9627AB}" type="pres">
      <dgm:prSet presAssocID="{2507F59F-0E2B-4CBD-8E0B-331EEC39C4AC}" presName="parentText" presStyleLbl="node1" presStyleIdx="3" presStyleCnt="10">
        <dgm:presLayoutVars>
          <dgm:chMax val="0"/>
          <dgm:bulletEnabled val="1"/>
        </dgm:presLayoutVars>
      </dgm:prSet>
      <dgm:spPr/>
    </dgm:pt>
    <dgm:pt modelId="{CD4E2E33-8F06-46C1-A8C2-62C2EF5E1BA6}" type="pres">
      <dgm:prSet presAssocID="{1227D190-D2D2-4A9C-96A2-7D4D033F1F84}" presName="spacer" presStyleCnt="0"/>
      <dgm:spPr/>
    </dgm:pt>
    <dgm:pt modelId="{1045BF42-9F8D-4E1C-8C27-8C29BAA844F2}" type="pres">
      <dgm:prSet presAssocID="{87FF3C2A-EEF6-42D2-A983-43DF37F1C03F}" presName="parentText" presStyleLbl="node1" presStyleIdx="4" presStyleCnt="10">
        <dgm:presLayoutVars>
          <dgm:chMax val="0"/>
          <dgm:bulletEnabled val="1"/>
        </dgm:presLayoutVars>
      </dgm:prSet>
      <dgm:spPr/>
    </dgm:pt>
    <dgm:pt modelId="{2DA13641-90E6-4EE2-8B5C-DC127B8DB395}" type="pres">
      <dgm:prSet presAssocID="{1E1F4532-1115-4DF2-944B-52EF024897BE}" presName="spacer" presStyleCnt="0"/>
      <dgm:spPr/>
    </dgm:pt>
    <dgm:pt modelId="{A33F1F04-36FE-4528-8E9D-D68CBA022B0E}" type="pres">
      <dgm:prSet presAssocID="{59B876E4-10B7-476E-A7B0-9DF767AB0AC4}" presName="parentText" presStyleLbl="node1" presStyleIdx="5" presStyleCnt="10">
        <dgm:presLayoutVars>
          <dgm:chMax val="0"/>
          <dgm:bulletEnabled val="1"/>
        </dgm:presLayoutVars>
      </dgm:prSet>
      <dgm:spPr/>
    </dgm:pt>
    <dgm:pt modelId="{D68E8B3F-2D35-4BF2-BA78-ECE0DA75793B}" type="pres">
      <dgm:prSet presAssocID="{31F65207-CFB8-4197-8087-9C3220C264B8}" presName="spacer" presStyleCnt="0"/>
      <dgm:spPr/>
    </dgm:pt>
    <dgm:pt modelId="{7C41229E-5A03-4889-AF78-51736FAC254B}" type="pres">
      <dgm:prSet presAssocID="{2124E3C4-0376-4EBF-B437-0E55959EEF0E}" presName="parentText" presStyleLbl="node1" presStyleIdx="6" presStyleCnt="10">
        <dgm:presLayoutVars>
          <dgm:chMax val="0"/>
          <dgm:bulletEnabled val="1"/>
        </dgm:presLayoutVars>
      </dgm:prSet>
      <dgm:spPr/>
    </dgm:pt>
    <dgm:pt modelId="{57501207-D28F-48AB-BE58-D42FBCF8DF12}" type="pres">
      <dgm:prSet presAssocID="{6A2B364D-0BB9-4DA5-B112-DF246D9E9D14}" presName="spacer" presStyleCnt="0"/>
      <dgm:spPr/>
    </dgm:pt>
    <dgm:pt modelId="{D12B5749-C394-4EB1-AC63-DCDD0B40C518}" type="pres">
      <dgm:prSet presAssocID="{DF167E7B-56CA-4786-9642-CD7A6F46CFD7}" presName="parentText" presStyleLbl="node1" presStyleIdx="7" presStyleCnt="10">
        <dgm:presLayoutVars>
          <dgm:chMax val="0"/>
          <dgm:bulletEnabled val="1"/>
        </dgm:presLayoutVars>
      </dgm:prSet>
      <dgm:spPr/>
    </dgm:pt>
    <dgm:pt modelId="{38BB7C47-1CE8-45EB-816E-8AA9D7F340B2}" type="pres">
      <dgm:prSet presAssocID="{D8158B70-F297-4775-9B40-E9F25E003194}" presName="spacer" presStyleCnt="0"/>
      <dgm:spPr/>
    </dgm:pt>
    <dgm:pt modelId="{92C6B7E0-69DC-42C1-AE5B-78E96BAB1FF6}" type="pres">
      <dgm:prSet presAssocID="{94F9450B-4970-4271-9BDD-FC9778CB6C65}" presName="parentText" presStyleLbl="node1" presStyleIdx="8" presStyleCnt="10">
        <dgm:presLayoutVars>
          <dgm:chMax val="0"/>
          <dgm:bulletEnabled val="1"/>
        </dgm:presLayoutVars>
      </dgm:prSet>
      <dgm:spPr/>
    </dgm:pt>
    <dgm:pt modelId="{7281AD61-797C-44C2-8DBC-D90A36638B86}" type="pres">
      <dgm:prSet presAssocID="{DFE9E19F-EA52-44A1-A810-ABD4B02ACA28}" presName="spacer" presStyleCnt="0"/>
      <dgm:spPr/>
    </dgm:pt>
    <dgm:pt modelId="{B04A1DF7-1D9C-4442-A7D0-FD3072E69118}" type="pres">
      <dgm:prSet presAssocID="{500353A9-7214-49AF-A648-E7EDE6E70971}" presName="parentText" presStyleLbl="node1" presStyleIdx="9" presStyleCnt="10">
        <dgm:presLayoutVars>
          <dgm:chMax val="0"/>
          <dgm:bulletEnabled val="1"/>
        </dgm:presLayoutVars>
      </dgm:prSet>
      <dgm:spPr/>
    </dgm:pt>
  </dgm:ptLst>
  <dgm:cxnLst>
    <dgm:cxn modelId="{DB0ED40E-24A8-405A-9876-140D91224EE6}" type="presOf" srcId="{267A5F9E-148E-44E1-840E-7D70997F2450}" destId="{858AF16F-7C8D-4BB7-B6DA-4265D18FF509}" srcOrd="0" destOrd="0" presId="urn:microsoft.com/office/officeart/2005/8/layout/vList2"/>
    <dgm:cxn modelId="{6766381E-EDFE-4009-8B5A-C8685D6937D0}" type="presOf" srcId="{59B876E4-10B7-476E-A7B0-9DF767AB0AC4}" destId="{A33F1F04-36FE-4528-8E9D-D68CBA022B0E}" srcOrd="0" destOrd="0" presId="urn:microsoft.com/office/officeart/2005/8/layout/vList2"/>
    <dgm:cxn modelId="{229E9523-FCA4-42C3-8A5C-534E6AC6B7AD}" type="presOf" srcId="{94F9450B-4970-4271-9BDD-FC9778CB6C65}" destId="{92C6B7E0-69DC-42C1-AE5B-78E96BAB1FF6}" srcOrd="0" destOrd="0" presId="urn:microsoft.com/office/officeart/2005/8/layout/vList2"/>
    <dgm:cxn modelId="{EFCDF032-6B7B-4E42-B657-EFCAE3B29DF9}" type="presOf" srcId="{87FF3C2A-EEF6-42D2-A983-43DF37F1C03F}" destId="{1045BF42-9F8D-4E1C-8C27-8C29BAA844F2}" srcOrd="0" destOrd="0" presId="urn:microsoft.com/office/officeart/2005/8/layout/vList2"/>
    <dgm:cxn modelId="{4F423336-9BF3-4373-B89B-E82116E185C4}" srcId="{A2D750C4-CA0B-4DE8-B621-6DE248986F8F}" destId="{B41DBDEC-A2BB-4A4F-ABB4-3AE7C75D44D0}" srcOrd="1" destOrd="0" parTransId="{6345394D-893E-4763-9575-D2D4CC4D4F0B}" sibTransId="{1833FDD2-740C-47C8-8E5B-349BB6BA235B}"/>
    <dgm:cxn modelId="{49B10265-8934-448F-A7F4-4C0712CEA117}" srcId="{A2D750C4-CA0B-4DE8-B621-6DE248986F8F}" destId="{2124E3C4-0376-4EBF-B437-0E55959EEF0E}" srcOrd="6" destOrd="0" parTransId="{61F52882-E4ED-49E6-A218-BB020E733181}" sibTransId="{6A2B364D-0BB9-4DA5-B112-DF246D9E9D14}"/>
    <dgm:cxn modelId="{2CF93E6E-6A83-4BA3-9E59-8DD17FC1DE1F}" type="presOf" srcId="{B41DBDEC-A2BB-4A4F-ABB4-3AE7C75D44D0}" destId="{C4B3D6B4-83A5-4183-9F77-837A43746A54}" srcOrd="0" destOrd="0" presId="urn:microsoft.com/office/officeart/2005/8/layout/vList2"/>
    <dgm:cxn modelId="{7227D350-216C-40F6-BE4E-4C24316D3EEB}" srcId="{A2D750C4-CA0B-4DE8-B621-6DE248986F8F}" destId="{DF167E7B-56CA-4786-9642-CD7A6F46CFD7}" srcOrd="7" destOrd="0" parTransId="{F049A6BB-8D0B-47EE-9156-9F19FAA23322}" sibTransId="{D8158B70-F297-4775-9B40-E9F25E003194}"/>
    <dgm:cxn modelId="{A2ACD778-5598-4C21-B63A-C171E59AADFA}" srcId="{A2D750C4-CA0B-4DE8-B621-6DE248986F8F}" destId="{59B876E4-10B7-476E-A7B0-9DF767AB0AC4}" srcOrd="5" destOrd="0" parTransId="{C678FF4B-2F7E-4C42-B918-C052B7E323DB}" sibTransId="{31F65207-CFB8-4197-8087-9C3220C264B8}"/>
    <dgm:cxn modelId="{B4F64B7D-C2BF-42BB-8CC8-1D8B1077A92E}" type="presOf" srcId="{2507F59F-0E2B-4CBD-8E0B-331EEC39C4AC}" destId="{74C59523-AC9A-4E8A-B8AA-D90EFE9627AB}" srcOrd="0" destOrd="0" presId="urn:microsoft.com/office/officeart/2005/8/layout/vList2"/>
    <dgm:cxn modelId="{E9B2C486-1202-4926-930C-A344C6ACEA49}" srcId="{A2D750C4-CA0B-4DE8-B621-6DE248986F8F}" destId="{9570EE7C-19BA-48E7-A7CF-A689E142A4CB}" srcOrd="0" destOrd="0" parTransId="{109003D3-280F-4413-8921-AE5491AD7118}" sibTransId="{767600E0-2B7A-4DB6-9EFD-46B7639993E8}"/>
    <dgm:cxn modelId="{F615398F-F6F8-40BF-B8B3-3AEF804BB391}" type="presOf" srcId="{500353A9-7214-49AF-A648-E7EDE6E70971}" destId="{B04A1DF7-1D9C-4442-A7D0-FD3072E69118}" srcOrd="0" destOrd="0" presId="urn:microsoft.com/office/officeart/2005/8/layout/vList2"/>
    <dgm:cxn modelId="{DC0EC197-ABE4-4890-9514-70D4FE713B1E}" type="presOf" srcId="{A2D750C4-CA0B-4DE8-B621-6DE248986F8F}" destId="{A9DB0760-A4C4-4A26-87D1-82524DA2C3DD}" srcOrd="0" destOrd="0" presId="urn:microsoft.com/office/officeart/2005/8/layout/vList2"/>
    <dgm:cxn modelId="{1703179A-EA90-4B66-9293-7AE811AFD474}" type="presOf" srcId="{DF167E7B-56CA-4786-9642-CD7A6F46CFD7}" destId="{D12B5749-C394-4EB1-AC63-DCDD0B40C518}" srcOrd="0" destOrd="0" presId="urn:microsoft.com/office/officeart/2005/8/layout/vList2"/>
    <dgm:cxn modelId="{85D58CA5-44CD-4771-84C3-8B2F01428D5E}" type="presOf" srcId="{9570EE7C-19BA-48E7-A7CF-A689E142A4CB}" destId="{24C989CA-0FF0-4DD7-8961-F1CBE6BB1BB9}" srcOrd="0" destOrd="0" presId="urn:microsoft.com/office/officeart/2005/8/layout/vList2"/>
    <dgm:cxn modelId="{7A2428B3-8DD1-40F8-99F6-0B1ABE4D1163}" srcId="{A2D750C4-CA0B-4DE8-B621-6DE248986F8F}" destId="{94F9450B-4970-4271-9BDD-FC9778CB6C65}" srcOrd="8" destOrd="0" parTransId="{AD34FE11-A4C7-4637-A713-894F54FCE45B}" sibTransId="{DFE9E19F-EA52-44A1-A810-ABD4B02ACA28}"/>
    <dgm:cxn modelId="{915611D3-30B8-4E95-82B2-4F1F9E89A546}" srcId="{A2D750C4-CA0B-4DE8-B621-6DE248986F8F}" destId="{2507F59F-0E2B-4CBD-8E0B-331EEC39C4AC}" srcOrd="3" destOrd="0" parTransId="{B9C438F7-4801-45C0-BEC9-F4D2E9DF7B4C}" sibTransId="{1227D190-D2D2-4A9C-96A2-7D4D033F1F84}"/>
    <dgm:cxn modelId="{CDDC5DD5-F3B6-4167-8BAF-6EB161A2FC30}" srcId="{A2D750C4-CA0B-4DE8-B621-6DE248986F8F}" destId="{267A5F9E-148E-44E1-840E-7D70997F2450}" srcOrd="2" destOrd="0" parTransId="{7E9BA117-83C0-48DA-8E89-6359D4127CAA}" sibTransId="{2D0E8F63-07A6-4973-A6FA-53A398A742C8}"/>
    <dgm:cxn modelId="{EBB5F5D9-1DD0-49D9-AA77-11FF06BBA7F9}" type="presOf" srcId="{2124E3C4-0376-4EBF-B437-0E55959EEF0E}" destId="{7C41229E-5A03-4889-AF78-51736FAC254B}" srcOrd="0" destOrd="0" presId="urn:microsoft.com/office/officeart/2005/8/layout/vList2"/>
    <dgm:cxn modelId="{408FC2EC-CCEF-483E-BAB0-E5F2D7CBAE42}" srcId="{A2D750C4-CA0B-4DE8-B621-6DE248986F8F}" destId="{500353A9-7214-49AF-A648-E7EDE6E70971}" srcOrd="9" destOrd="0" parTransId="{2B344090-5613-466C-A06B-A15B93478EB4}" sibTransId="{43F10B2A-43C0-4055-AB37-7AD66CD945F1}"/>
    <dgm:cxn modelId="{5D7BE5EE-3A8B-405C-A7FF-B107CC216160}" srcId="{A2D750C4-CA0B-4DE8-B621-6DE248986F8F}" destId="{87FF3C2A-EEF6-42D2-A983-43DF37F1C03F}" srcOrd="4" destOrd="0" parTransId="{4A510DEE-1131-4887-973C-1D394C4DD05B}" sibTransId="{1E1F4532-1115-4DF2-944B-52EF024897BE}"/>
    <dgm:cxn modelId="{46546B80-0E91-4081-9E21-1822ACE91EF9}" type="presParOf" srcId="{A9DB0760-A4C4-4A26-87D1-82524DA2C3DD}" destId="{24C989CA-0FF0-4DD7-8961-F1CBE6BB1BB9}" srcOrd="0" destOrd="0" presId="urn:microsoft.com/office/officeart/2005/8/layout/vList2"/>
    <dgm:cxn modelId="{EBB28FB5-B07F-4550-8283-24BF24B3FA78}" type="presParOf" srcId="{A9DB0760-A4C4-4A26-87D1-82524DA2C3DD}" destId="{7D293BB2-1762-4F57-998B-6C1086EDF392}" srcOrd="1" destOrd="0" presId="urn:microsoft.com/office/officeart/2005/8/layout/vList2"/>
    <dgm:cxn modelId="{CA3264C0-4FEF-4F49-9B9D-452A64BA4157}" type="presParOf" srcId="{A9DB0760-A4C4-4A26-87D1-82524DA2C3DD}" destId="{C4B3D6B4-83A5-4183-9F77-837A43746A54}" srcOrd="2" destOrd="0" presId="urn:microsoft.com/office/officeart/2005/8/layout/vList2"/>
    <dgm:cxn modelId="{D05462EC-CE9B-4055-9505-75BB90D3354C}" type="presParOf" srcId="{A9DB0760-A4C4-4A26-87D1-82524DA2C3DD}" destId="{343EDF31-B307-41B4-BE7B-DDAA17562C14}" srcOrd="3" destOrd="0" presId="urn:microsoft.com/office/officeart/2005/8/layout/vList2"/>
    <dgm:cxn modelId="{86FD7AAE-5641-4DAF-9135-A5F736D8EEB0}" type="presParOf" srcId="{A9DB0760-A4C4-4A26-87D1-82524DA2C3DD}" destId="{858AF16F-7C8D-4BB7-B6DA-4265D18FF509}" srcOrd="4" destOrd="0" presId="urn:microsoft.com/office/officeart/2005/8/layout/vList2"/>
    <dgm:cxn modelId="{9C40824F-CDFF-4E7D-ADCD-268644CBCA91}" type="presParOf" srcId="{A9DB0760-A4C4-4A26-87D1-82524DA2C3DD}" destId="{455E2F65-9700-471B-89BE-6F0FD35D9CD7}" srcOrd="5" destOrd="0" presId="urn:microsoft.com/office/officeart/2005/8/layout/vList2"/>
    <dgm:cxn modelId="{2AC87FC6-DD1A-4E00-ABB9-E8B5A56F8525}" type="presParOf" srcId="{A9DB0760-A4C4-4A26-87D1-82524DA2C3DD}" destId="{74C59523-AC9A-4E8A-B8AA-D90EFE9627AB}" srcOrd="6" destOrd="0" presId="urn:microsoft.com/office/officeart/2005/8/layout/vList2"/>
    <dgm:cxn modelId="{B7145203-1C40-4E57-8CC0-19E8EE0E299C}" type="presParOf" srcId="{A9DB0760-A4C4-4A26-87D1-82524DA2C3DD}" destId="{CD4E2E33-8F06-46C1-A8C2-62C2EF5E1BA6}" srcOrd="7" destOrd="0" presId="urn:microsoft.com/office/officeart/2005/8/layout/vList2"/>
    <dgm:cxn modelId="{7F3114C2-A249-4637-B83D-9092598C9387}" type="presParOf" srcId="{A9DB0760-A4C4-4A26-87D1-82524DA2C3DD}" destId="{1045BF42-9F8D-4E1C-8C27-8C29BAA844F2}" srcOrd="8" destOrd="0" presId="urn:microsoft.com/office/officeart/2005/8/layout/vList2"/>
    <dgm:cxn modelId="{B1B8AEA2-33FD-4BB7-94AE-831FA6C87B7A}" type="presParOf" srcId="{A9DB0760-A4C4-4A26-87D1-82524DA2C3DD}" destId="{2DA13641-90E6-4EE2-8B5C-DC127B8DB395}" srcOrd="9" destOrd="0" presId="urn:microsoft.com/office/officeart/2005/8/layout/vList2"/>
    <dgm:cxn modelId="{05A991BE-9152-44AA-95F7-9AADAD0D9486}" type="presParOf" srcId="{A9DB0760-A4C4-4A26-87D1-82524DA2C3DD}" destId="{A33F1F04-36FE-4528-8E9D-D68CBA022B0E}" srcOrd="10" destOrd="0" presId="urn:microsoft.com/office/officeart/2005/8/layout/vList2"/>
    <dgm:cxn modelId="{2F0CB80E-3EBE-4B44-B1C2-BC3453805509}" type="presParOf" srcId="{A9DB0760-A4C4-4A26-87D1-82524DA2C3DD}" destId="{D68E8B3F-2D35-4BF2-BA78-ECE0DA75793B}" srcOrd="11" destOrd="0" presId="urn:microsoft.com/office/officeart/2005/8/layout/vList2"/>
    <dgm:cxn modelId="{B9722A3F-A3CC-4230-B56D-0D7112750C9A}" type="presParOf" srcId="{A9DB0760-A4C4-4A26-87D1-82524DA2C3DD}" destId="{7C41229E-5A03-4889-AF78-51736FAC254B}" srcOrd="12" destOrd="0" presId="urn:microsoft.com/office/officeart/2005/8/layout/vList2"/>
    <dgm:cxn modelId="{203B8511-F78D-443E-90D3-6F890197BC6B}" type="presParOf" srcId="{A9DB0760-A4C4-4A26-87D1-82524DA2C3DD}" destId="{57501207-D28F-48AB-BE58-D42FBCF8DF12}" srcOrd="13" destOrd="0" presId="urn:microsoft.com/office/officeart/2005/8/layout/vList2"/>
    <dgm:cxn modelId="{940EFEA7-CB95-4738-AA8F-58F2513D925F}" type="presParOf" srcId="{A9DB0760-A4C4-4A26-87D1-82524DA2C3DD}" destId="{D12B5749-C394-4EB1-AC63-DCDD0B40C518}" srcOrd="14" destOrd="0" presId="urn:microsoft.com/office/officeart/2005/8/layout/vList2"/>
    <dgm:cxn modelId="{F67F7417-5104-4141-8989-DB1D513AE3B6}" type="presParOf" srcId="{A9DB0760-A4C4-4A26-87D1-82524DA2C3DD}" destId="{38BB7C47-1CE8-45EB-816E-8AA9D7F340B2}" srcOrd="15" destOrd="0" presId="urn:microsoft.com/office/officeart/2005/8/layout/vList2"/>
    <dgm:cxn modelId="{51C83127-5D95-47C7-9273-A5803045491B}" type="presParOf" srcId="{A9DB0760-A4C4-4A26-87D1-82524DA2C3DD}" destId="{92C6B7E0-69DC-42C1-AE5B-78E96BAB1FF6}" srcOrd="16" destOrd="0" presId="urn:microsoft.com/office/officeart/2005/8/layout/vList2"/>
    <dgm:cxn modelId="{0B580FA4-9E62-4B15-BE54-A24CF3A0439C}" type="presParOf" srcId="{A9DB0760-A4C4-4A26-87D1-82524DA2C3DD}" destId="{7281AD61-797C-44C2-8DBC-D90A36638B86}" srcOrd="17" destOrd="0" presId="urn:microsoft.com/office/officeart/2005/8/layout/vList2"/>
    <dgm:cxn modelId="{FA82E19C-B277-4A6E-96EF-65EE0DDA4E51}" type="presParOf" srcId="{A9DB0760-A4C4-4A26-87D1-82524DA2C3DD}" destId="{B04A1DF7-1D9C-4442-A7D0-FD3072E69118}"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76AFC5D-E744-432C-B089-63F30B4F62CD}"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0650E249-C219-4E12-AB41-908C9904018A}">
      <dgm:prSet/>
      <dgm:spPr/>
      <dgm:t>
        <a:bodyPr/>
        <a:lstStyle/>
        <a:p>
          <a:r>
            <a:rPr lang="en-US"/>
            <a:t>Support</a:t>
          </a:r>
        </a:p>
      </dgm:t>
    </dgm:pt>
    <dgm:pt modelId="{67606B51-78DD-4118-9003-3D660455490B}" type="parTrans" cxnId="{D85B786E-6522-49CB-AEC0-6A9064358BBD}">
      <dgm:prSet/>
      <dgm:spPr/>
      <dgm:t>
        <a:bodyPr/>
        <a:lstStyle/>
        <a:p>
          <a:endParaRPr lang="en-US"/>
        </a:p>
      </dgm:t>
    </dgm:pt>
    <dgm:pt modelId="{C9E8EB91-9DCA-4D6E-9960-5069118F1D9D}" type="sibTrans" cxnId="{D85B786E-6522-49CB-AEC0-6A9064358BBD}">
      <dgm:prSet/>
      <dgm:spPr/>
      <dgm:t>
        <a:bodyPr/>
        <a:lstStyle/>
        <a:p>
          <a:endParaRPr lang="en-US"/>
        </a:p>
      </dgm:t>
    </dgm:pt>
    <dgm:pt modelId="{D2D6C62E-D8A3-40F8-8A99-B1105120FCB2}">
      <dgm:prSet/>
      <dgm:spPr/>
      <dgm:t>
        <a:bodyPr/>
        <a:lstStyle/>
        <a:p>
          <a:r>
            <a:rPr lang="en-US"/>
            <a:t>Psychotherapy</a:t>
          </a:r>
        </a:p>
      </dgm:t>
    </dgm:pt>
    <dgm:pt modelId="{216A1D35-7383-4B45-A739-55A5389759A9}" type="parTrans" cxnId="{728E5CB9-48DA-4A28-A14A-070AC2C8DB3C}">
      <dgm:prSet/>
      <dgm:spPr/>
      <dgm:t>
        <a:bodyPr/>
        <a:lstStyle/>
        <a:p>
          <a:endParaRPr lang="en-US"/>
        </a:p>
      </dgm:t>
    </dgm:pt>
    <dgm:pt modelId="{B6E35104-1634-4F7F-B8B6-75F4B15715AF}" type="sibTrans" cxnId="{728E5CB9-48DA-4A28-A14A-070AC2C8DB3C}">
      <dgm:prSet/>
      <dgm:spPr/>
      <dgm:t>
        <a:bodyPr/>
        <a:lstStyle/>
        <a:p>
          <a:endParaRPr lang="en-US"/>
        </a:p>
      </dgm:t>
    </dgm:pt>
    <dgm:pt modelId="{58524BD1-47C6-4008-8483-DC17D58DB94A}">
      <dgm:prSet/>
      <dgm:spPr/>
      <dgm:t>
        <a:bodyPr/>
        <a:lstStyle/>
        <a:p>
          <a:r>
            <a:rPr lang="en-US"/>
            <a:t>Psychoeducation and Support Groups</a:t>
          </a:r>
        </a:p>
      </dgm:t>
    </dgm:pt>
    <dgm:pt modelId="{9B9E97AC-FEBD-410B-B823-078AE056D6CE}" type="parTrans" cxnId="{BBBC0EB9-1003-4510-9B34-5D9EA749E6CD}">
      <dgm:prSet/>
      <dgm:spPr/>
      <dgm:t>
        <a:bodyPr/>
        <a:lstStyle/>
        <a:p>
          <a:endParaRPr lang="en-US"/>
        </a:p>
      </dgm:t>
    </dgm:pt>
    <dgm:pt modelId="{A27179EF-8041-49B3-A3D3-7F8B88773DC3}" type="sibTrans" cxnId="{BBBC0EB9-1003-4510-9B34-5D9EA749E6CD}">
      <dgm:prSet/>
      <dgm:spPr/>
      <dgm:t>
        <a:bodyPr/>
        <a:lstStyle/>
        <a:p>
          <a:endParaRPr lang="en-US"/>
        </a:p>
      </dgm:t>
    </dgm:pt>
    <dgm:pt modelId="{8074750C-9267-4E01-A43F-352C831F4FD8}">
      <dgm:prSet/>
      <dgm:spPr/>
      <dgm:t>
        <a:bodyPr/>
        <a:lstStyle/>
        <a:p>
          <a:r>
            <a:rPr lang="en-US"/>
            <a:t>Medication</a:t>
          </a:r>
        </a:p>
      </dgm:t>
    </dgm:pt>
    <dgm:pt modelId="{D7DB319C-2A5B-4FC9-88EC-558DFC34596F}" type="parTrans" cxnId="{6E4DCFB8-EB14-4628-978A-69140DA77516}">
      <dgm:prSet/>
      <dgm:spPr/>
      <dgm:t>
        <a:bodyPr/>
        <a:lstStyle/>
        <a:p>
          <a:endParaRPr lang="en-US"/>
        </a:p>
      </dgm:t>
    </dgm:pt>
    <dgm:pt modelId="{7FCAD632-93ED-4874-9E3C-886BD4DD2FC6}" type="sibTrans" cxnId="{6E4DCFB8-EB14-4628-978A-69140DA77516}">
      <dgm:prSet/>
      <dgm:spPr/>
      <dgm:t>
        <a:bodyPr/>
        <a:lstStyle/>
        <a:p>
          <a:endParaRPr lang="en-US"/>
        </a:p>
      </dgm:t>
    </dgm:pt>
    <dgm:pt modelId="{C2E239DC-7D4E-4678-81BF-A427BDEC4545}">
      <dgm:prSet/>
      <dgm:spPr/>
      <dgm:t>
        <a:bodyPr/>
        <a:lstStyle/>
        <a:p>
          <a:r>
            <a:rPr lang="en-US"/>
            <a:t>Brain Stimulation Therapies</a:t>
          </a:r>
        </a:p>
      </dgm:t>
    </dgm:pt>
    <dgm:pt modelId="{EE164B61-FD3B-43B1-83DC-1D8FFC26F35B}" type="parTrans" cxnId="{4D7D9BCC-EAF8-4402-BCA6-8719DECBE32A}">
      <dgm:prSet/>
      <dgm:spPr/>
      <dgm:t>
        <a:bodyPr/>
        <a:lstStyle/>
        <a:p>
          <a:endParaRPr lang="en-US"/>
        </a:p>
      </dgm:t>
    </dgm:pt>
    <dgm:pt modelId="{D761E305-6E84-43C4-ABC5-A2D911389F4E}" type="sibTrans" cxnId="{4D7D9BCC-EAF8-4402-BCA6-8719DECBE32A}">
      <dgm:prSet/>
      <dgm:spPr/>
      <dgm:t>
        <a:bodyPr/>
        <a:lstStyle/>
        <a:p>
          <a:endParaRPr lang="en-US"/>
        </a:p>
      </dgm:t>
    </dgm:pt>
    <dgm:pt modelId="{F768562D-6D4E-473F-A6B8-EC742A952C83}">
      <dgm:prSet/>
      <dgm:spPr/>
      <dgm:t>
        <a:bodyPr/>
        <a:lstStyle/>
        <a:p>
          <a:r>
            <a:rPr lang="en-US"/>
            <a:t>Complementary &amp; Alternative Medicine</a:t>
          </a:r>
        </a:p>
      </dgm:t>
    </dgm:pt>
    <dgm:pt modelId="{869A1769-A0D1-4EF9-8001-5F0C75126994}" type="parTrans" cxnId="{AEB89EBA-BCA9-47A6-B670-77F222198E13}">
      <dgm:prSet/>
      <dgm:spPr/>
      <dgm:t>
        <a:bodyPr/>
        <a:lstStyle/>
        <a:p>
          <a:endParaRPr lang="en-US"/>
        </a:p>
      </dgm:t>
    </dgm:pt>
    <dgm:pt modelId="{CC56E3F6-49B0-4435-81DE-895B258A7C14}" type="sibTrans" cxnId="{AEB89EBA-BCA9-47A6-B670-77F222198E13}">
      <dgm:prSet/>
      <dgm:spPr/>
      <dgm:t>
        <a:bodyPr/>
        <a:lstStyle/>
        <a:p>
          <a:endParaRPr lang="en-US"/>
        </a:p>
      </dgm:t>
    </dgm:pt>
    <dgm:pt modelId="{4AC3C3A0-58F3-43F1-BF5B-AA156E811CC4}" type="pres">
      <dgm:prSet presAssocID="{F76AFC5D-E744-432C-B089-63F30B4F62CD}" presName="diagram" presStyleCnt="0">
        <dgm:presLayoutVars>
          <dgm:dir/>
          <dgm:resizeHandles val="exact"/>
        </dgm:presLayoutVars>
      </dgm:prSet>
      <dgm:spPr/>
    </dgm:pt>
    <dgm:pt modelId="{9343EF78-D277-4E9F-B3A1-4EC19337534D}" type="pres">
      <dgm:prSet presAssocID="{0650E249-C219-4E12-AB41-908C9904018A}" presName="node" presStyleLbl="node1" presStyleIdx="0" presStyleCnt="6">
        <dgm:presLayoutVars>
          <dgm:bulletEnabled val="1"/>
        </dgm:presLayoutVars>
      </dgm:prSet>
      <dgm:spPr/>
    </dgm:pt>
    <dgm:pt modelId="{62946599-CBE2-4E26-8DD8-261A08AA5DC2}" type="pres">
      <dgm:prSet presAssocID="{C9E8EB91-9DCA-4D6E-9960-5069118F1D9D}" presName="sibTrans" presStyleCnt="0"/>
      <dgm:spPr/>
    </dgm:pt>
    <dgm:pt modelId="{A87385CA-4E2A-4D7E-9D12-7BA8EA3B7171}" type="pres">
      <dgm:prSet presAssocID="{D2D6C62E-D8A3-40F8-8A99-B1105120FCB2}" presName="node" presStyleLbl="node1" presStyleIdx="1" presStyleCnt="6">
        <dgm:presLayoutVars>
          <dgm:bulletEnabled val="1"/>
        </dgm:presLayoutVars>
      </dgm:prSet>
      <dgm:spPr/>
    </dgm:pt>
    <dgm:pt modelId="{54264AF6-F069-4677-AD19-9889ADF6E530}" type="pres">
      <dgm:prSet presAssocID="{B6E35104-1634-4F7F-B8B6-75F4B15715AF}" presName="sibTrans" presStyleCnt="0"/>
      <dgm:spPr/>
    </dgm:pt>
    <dgm:pt modelId="{43825434-23AE-4DD6-8592-C75E137CD922}" type="pres">
      <dgm:prSet presAssocID="{58524BD1-47C6-4008-8483-DC17D58DB94A}" presName="node" presStyleLbl="node1" presStyleIdx="2" presStyleCnt="6">
        <dgm:presLayoutVars>
          <dgm:bulletEnabled val="1"/>
        </dgm:presLayoutVars>
      </dgm:prSet>
      <dgm:spPr/>
    </dgm:pt>
    <dgm:pt modelId="{F18E6015-762D-4240-B3BC-A64071F37CA4}" type="pres">
      <dgm:prSet presAssocID="{A27179EF-8041-49B3-A3D3-7F8B88773DC3}" presName="sibTrans" presStyleCnt="0"/>
      <dgm:spPr/>
    </dgm:pt>
    <dgm:pt modelId="{BA81EB5F-DE75-4508-88E0-0CF3890115D6}" type="pres">
      <dgm:prSet presAssocID="{8074750C-9267-4E01-A43F-352C831F4FD8}" presName="node" presStyleLbl="node1" presStyleIdx="3" presStyleCnt="6">
        <dgm:presLayoutVars>
          <dgm:bulletEnabled val="1"/>
        </dgm:presLayoutVars>
      </dgm:prSet>
      <dgm:spPr/>
    </dgm:pt>
    <dgm:pt modelId="{602416B5-4F6D-44B1-B8D5-0C3679967009}" type="pres">
      <dgm:prSet presAssocID="{7FCAD632-93ED-4874-9E3C-886BD4DD2FC6}" presName="sibTrans" presStyleCnt="0"/>
      <dgm:spPr/>
    </dgm:pt>
    <dgm:pt modelId="{66C2A1E0-39A9-4A2C-90A8-5EE1BE54A30E}" type="pres">
      <dgm:prSet presAssocID="{C2E239DC-7D4E-4678-81BF-A427BDEC4545}" presName="node" presStyleLbl="node1" presStyleIdx="4" presStyleCnt="6">
        <dgm:presLayoutVars>
          <dgm:bulletEnabled val="1"/>
        </dgm:presLayoutVars>
      </dgm:prSet>
      <dgm:spPr/>
    </dgm:pt>
    <dgm:pt modelId="{89876E63-F623-49CB-8438-3B336990BA98}" type="pres">
      <dgm:prSet presAssocID="{D761E305-6E84-43C4-ABC5-A2D911389F4E}" presName="sibTrans" presStyleCnt="0"/>
      <dgm:spPr/>
    </dgm:pt>
    <dgm:pt modelId="{E88ADF1E-2702-4FB1-8EC1-CA396A21F81D}" type="pres">
      <dgm:prSet presAssocID="{F768562D-6D4E-473F-A6B8-EC742A952C83}" presName="node" presStyleLbl="node1" presStyleIdx="5" presStyleCnt="6">
        <dgm:presLayoutVars>
          <dgm:bulletEnabled val="1"/>
        </dgm:presLayoutVars>
      </dgm:prSet>
      <dgm:spPr/>
    </dgm:pt>
  </dgm:ptLst>
  <dgm:cxnLst>
    <dgm:cxn modelId="{C9C2B725-897E-4F68-B1B7-F6CB77FB9F4E}" type="presOf" srcId="{8074750C-9267-4E01-A43F-352C831F4FD8}" destId="{BA81EB5F-DE75-4508-88E0-0CF3890115D6}" srcOrd="0" destOrd="0" presId="urn:microsoft.com/office/officeart/2005/8/layout/default"/>
    <dgm:cxn modelId="{B11BFC60-7CB0-434B-A19F-EAD10151F9C6}" type="presOf" srcId="{D2D6C62E-D8A3-40F8-8A99-B1105120FCB2}" destId="{A87385CA-4E2A-4D7E-9D12-7BA8EA3B7171}" srcOrd="0" destOrd="0" presId="urn:microsoft.com/office/officeart/2005/8/layout/default"/>
    <dgm:cxn modelId="{D85B786E-6522-49CB-AEC0-6A9064358BBD}" srcId="{F76AFC5D-E744-432C-B089-63F30B4F62CD}" destId="{0650E249-C219-4E12-AB41-908C9904018A}" srcOrd="0" destOrd="0" parTransId="{67606B51-78DD-4118-9003-3D660455490B}" sibTransId="{C9E8EB91-9DCA-4D6E-9960-5069118F1D9D}"/>
    <dgm:cxn modelId="{C893F280-71CB-4927-BDEA-A87F691296F8}" type="presOf" srcId="{C2E239DC-7D4E-4678-81BF-A427BDEC4545}" destId="{66C2A1E0-39A9-4A2C-90A8-5EE1BE54A30E}" srcOrd="0" destOrd="0" presId="urn:microsoft.com/office/officeart/2005/8/layout/default"/>
    <dgm:cxn modelId="{68307E87-DAE2-4D3C-8B67-B369A26D66F9}" type="presOf" srcId="{0650E249-C219-4E12-AB41-908C9904018A}" destId="{9343EF78-D277-4E9F-B3A1-4EC19337534D}" srcOrd="0" destOrd="0" presId="urn:microsoft.com/office/officeart/2005/8/layout/default"/>
    <dgm:cxn modelId="{939FCC95-3957-47D6-A773-4AC8B585C91B}" type="presOf" srcId="{F768562D-6D4E-473F-A6B8-EC742A952C83}" destId="{E88ADF1E-2702-4FB1-8EC1-CA396A21F81D}" srcOrd="0" destOrd="0" presId="urn:microsoft.com/office/officeart/2005/8/layout/default"/>
    <dgm:cxn modelId="{9658E69A-4070-4E2F-8858-7DB8F3609D3C}" type="presOf" srcId="{58524BD1-47C6-4008-8483-DC17D58DB94A}" destId="{43825434-23AE-4DD6-8592-C75E137CD922}" srcOrd="0" destOrd="0" presId="urn:microsoft.com/office/officeart/2005/8/layout/default"/>
    <dgm:cxn modelId="{6E4DCFB8-EB14-4628-978A-69140DA77516}" srcId="{F76AFC5D-E744-432C-B089-63F30B4F62CD}" destId="{8074750C-9267-4E01-A43F-352C831F4FD8}" srcOrd="3" destOrd="0" parTransId="{D7DB319C-2A5B-4FC9-88EC-558DFC34596F}" sibTransId="{7FCAD632-93ED-4874-9E3C-886BD4DD2FC6}"/>
    <dgm:cxn modelId="{BBBC0EB9-1003-4510-9B34-5D9EA749E6CD}" srcId="{F76AFC5D-E744-432C-B089-63F30B4F62CD}" destId="{58524BD1-47C6-4008-8483-DC17D58DB94A}" srcOrd="2" destOrd="0" parTransId="{9B9E97AC-FEBD-410B-B823-078AE056D6CE}" sibTransId="{A27179EF-8041-49B3-A3D3-7F8B88773DC3}"/>
    <dgm:cxn modelId="{728E5CB9-48DA-4A28-A14A-070AC2C8DB3C}" srcId="{F76AFC5D-E744-432C-B089-63F30B4F62CD}" destId="{D2D6C62E-D8A3-40F8-8A99-B1105120FCB2}" srcOrd="1" destOrd="0" parTransId="{216A1D35-7383-4B45-A739-55A5389759A9}" sibTransId="{B6E35104-1634-4F7F-B8B6-75F4B15715AF}"/>
    <dgm:cxn modelId="{AEB89EBA-BCA9-47A6-B670-77F222198E13}" srcId="{F76AFC5D-E744-432C-B089-63F30B4F62CD}" destId="{F768562D-6D4E-473F-A6B8-EC742A952C83}" srcOrd="5" destOrd="0" parTransId="{869A1769-A0D1-4EF9-8001-5F0C75126994}" sibTransId="{CC56E3F6-49B0-4435-81DE-895B258A7C14}"/>
    <dgm:cxn modelId="{4D7D9BCC-EAF8-4402-BCA6-8719DECBE32A}" srcId="{F76AFC5D-E744-432C-B089-63F30B4F62CD}" destId="{C2E239DC-7D4E-4678-81BF-A427BDEC4545}" srcOrd="4" destOrd="0" parTransId="{EE164B61-FD3B-43B1-83DC-1D8FFC26F35B}" sibTransId="{D761E305-6E84-43C4-ABC5-A2D911389F4E}"/>
    <dgm:cxn modelId="{9CA509EE-839E-4D33-AA09-6FC5DCD435A7}" type="presOf" srcId="{F76AFC5D-E744-432C-B089-63F30B4F62CD}" destId="{4AC3C3A0-58F3-43F1-BF5B-AA156E811CC4}" srcOrd="0" destOrd="0" presId="urn:microsoft.com/office/officeart/2005/8/layout/default"/>
    <dgm:cxn modelId="{3B8B1790-5EAB-4841-86E8-3D1073099E0F}" type="presParOf" srcId="{4AC3C3A0-58F3-43F1-BF5B-AA156E811CC4}" destId="{9343EF78-D277-4E9F-B3A1-4EC19337534D}" srcOrd="0" destOrd="0" presId="urn:microsoft.com/office/officeart/2005/8/layout/default"/>
    <dgm:cxn modelId="{9BC61B87-0FEF-4F3C-B69C-514D19DBA8DA}" type="presParOf" srcId="{4AC3C3A0-58F3-43F1-BF5B-AA156E811CC4}" destId="{62946599-CBE2-4E26-8DD8-261A08AA5DC2}" srcOrd="1" destOrd="0" presId="urn:microsoft.com/office/officeart/2005/8/layout/default"/>
    <dgm:cxn modelId="{934B1F53-4AC8-4276-B076-6ED874C380A9}" type="presParOf" srcId="{4AC3C3A0-58F3-43F1-BF5B-AA156E811CC4}" destId="{A87385CA-4E2A-4D7E-9D12-7BA8EA3B7171}" srcOrd="2" destOrd="0" presId="urn:microsoft.com/office/officeart/2005/8/layout/default"/>
    <dgm:cxn modelId="{5E2DF7BC-6E44-4B6F-BBDD-5EC06237ACD7}" type="presParOf" srcId="{4AC3C3A0-58F3-43F1-BF5B-AA156E811CC4}" destId="{54264AF6-F069-4677-AD19-9889ADF6E530}" srcOrd="3" destOrd="0" presId="urn:microsoft.com/office/officeart/2005/8/layout/default"/>
    <dgm:cxn modelId="{17454E2F-48C9-41A8-A8E8-CE6DB6D83897}" type="presParOf" srcId="{4AC3C3A0-58F3-43F1-BF5B-AA156E811CC4}" destId="{43825434-23AE-4DD6-8592-C75E137CD922}" srcOrd="4" destOrd="0" presId="urn:microsoft.com/office/officeart/2005/8/layout/default"/>
    <dgm:cxn modelId="{29EDF6D2-AB6F-441A-950F-43FC617FECFA}" type="presParOf" srcId="{4AC3C3A0-58F3-43F1-BF5B-AA156E811CC4}" destId="{F18E6015-762D-4240-B3BC-A64071F37CA4}" srcOrd="5" destOrd="0" presId="urn:microsoft.com/office/officeart/2005/8/layout/default"/>
    <dgm:cxn modelId="{4355B235-1EB1-4668-B314-21DC4F6D72EA}" type="presParOf" srcId="{4AC3C3A0-58F3-43F1-BF5B-AA156E811CC4}" destId="{BA81EB5F-DE75-4508-88E0-0CF3890115D6}" srcOrd="6" destOrd="0" presId="urn:microsoft.com/office/officeart/2005/8/layout/default"/>
    <dgm:cxn modelId="{22A435CA-6F97-4789-B5EB-870CD22DF439}" type="presParOf" srcId="{4AC3C3A0-58F3-43F1-BF5B-AA156E811CC4}" destId="{602416B5-4F6D-44B1-B8D5-0C3679967009}" srcOrd="7" destOrd="0" presId="urn:microsoft.com/office/officeart/2005/8/layout/default"/>
    <dgm:cxn modelId="{EDE2D92A-C02B-4CBB-8514-3328F1009080}" type="presParOf" srcId="{4AC3C3A0-58F3-43F1-BF5B-AA156E811CC4}" destId="{66C2A1E0-39A9-4A2C-90A8-5EE1BE54A30E}" srcOrd="8" destOrd="0" presId="urn:microsoft.com/office/officeart/2005/8/layout/default"/>
    <dgm:cxn modelId="{1DB750A3-87CB-4679-963D-75C1EA737BC9}" type="presParOf" srcId="{4AC3C3A0-58F3-43F1-BF5B-AA156E811CC4}" destId="{89876E63-F623-49CB-8438-3B336990BA98}" srcOrd="9" destOrd="0" presId="urn:microsoft.com/office/officeart/2005/8/layout/default"/>
    <dgm:cxn modelId="{8242007C-454B-46A2-883E-D93F2C6BB0AF}" type="presParOf" srcId="{4AC3C3A0-58F3-43F1-BF5B-AA156E811CC4}" destId="{E88ADF1E-2702-4FB1-8EC1-CA396A21F81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C8D4914-9EC8-4DCF-99B0-3BAE039D685E}"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D8F6341F-1ED3-4091-819C-96DD327F961B}">
      <dgm:prSet/>
      <dgm:spPr/>
      <dgm:t>
        <a:bodyPr/>
        <a:lstStyle/>
        <a:p>
          <a:r>
            <a:rPr lang="en-US"/>
            <a:t>Alcohol &amp;/or Drug Abuse</a:t>
          </a:r>
        </a:p>
      </dgm:t>
    </dgm:pt>
    <dgm:pt modelId="{B864DA51-ACD9-470D-8948-8D777312E647}" type="parTrans" cxnId="{3C1ACA30-645C-479A-A13D-B5BDDA2617D8}">
      <dgm:prSet/>
      <dgm:spPr/>
      <dgm:t>
        <a:bodyPr/>
        <a:lstStyle/>
        <a:p>
          <a:endParaRPr lang="en-US"/>
        </a:p>
      </dgm:t>
    </dgm:pt>
    <dgm:pt modelId="{02B1E28B-8AE0-465B-93A1-510E6CEED26B}" type="sibTrans" cxnId="{3C1ACA30-645C-479A-A13D-B5BDDA2617D8}">
      <dgm:prSet/>
      <dgm:spPr/>
      <dgm:t>
        <a:bodyPr/>
        <a:lstStyle/>
        <a:p>
          <a:endParaRPr lang="en-US"/>
        </a:p>
      </dgm:t>
    </dgm:pt>
    <dgm:pt modelId="{974FF961-11A5-4DFD-BDE5-BFC000B86AF5}">
      <dgm:prSet/>
      <dgm:spPr/>
      <dgm:t>
        <a:bodyPr/>
        <a:lstStyle/>
        <a:p>
          <a:r>
            <a:rPr lang="en-US"/>
            <a:t>Steroid Abuse</a:t>
          </a:r>
        </a:p>
      </dgm:t>
    </dgm:pt>
    <dgm:pt modelId="{07292728-43C2-4865-B5F1-5865478263C8}" type="parTrans" cxnId="{AFD764A9-FA55-48AE-B14A-A6778EB9837C}">
      <dgm:prSet/>
      <dgm:spPr/>
      <dgm:t>
        <a:bodyPr/>
        <a:lstStyle/>
        <a:p>
          <a:endParaRPr lang="en-US"/>
        </a:p>
      </dgm:t>
    </dgm:pt>
    <dgm:pt modelId="{825599C4-9D70-4BD7-B336-8318C0DD58EC}" type="sibTrans" cxnId="{AFD764A9-FA55-48AE-B14A-A6778EB9837C}">
      <dgm:prSet/>
      <dgm:spPr/>
      <dgm:t>
        <a:bodyPr/>
        <a:lstStyle/>
        <a:p>
          <a:endParaRPr lang="en-US"/>
        </a:p>
      </dgm:t>
    </dgm:pt>
    <dgm:pt modelId="{7F559933-FDB7-4C3E-B15E-026C3431363C}">
      <dgm:prSet/>
      <dgm:spPr/>
      <dgm:t>
        <a:bodyPr/>
        <a:lstStyle/>
        <a:p>
          <a:r>
            <a:rPr lang="en-US"/>
            <a:t>Eating Disorders</a:t>
          </a:r>
        </a:p>
      </dgm:t>
    </dgm:pt>
    <dgm:pt modelId="{47D3F3E4-F7F5-4763-9898-8187842262E6}" type="parTrans" cxnId="{6FD24A36-220E-4DC9-82EF-15C47B7B2932}">
      <dgm:prSet/>
      <dgm:spPr/>
      <dgm:t>
        <a:bodyPr/>
        <a:lstStyle/>
        <a:p>
          <a:endParaRPr lang="en-US"/>
        </a:p>
      </dgm:t>
    </dgm:pt>
    <dgm:pt modelId="{9AFEEEDF-007A-42BB-9F5B-C0740ACC90BF}" type="sibTrans" cxnId="{6FD24A36-220E-4DC9-82EF-15C47B7B2932}">
      <dgm:prSet/>
      <dgm:spPr/>
      <dgm:t>
        <a:bodyPr/>
        <a:lstStyle/>
        <a:p>
          <a:endParaRPr lang="en-US"/>
        </a:p>
      </dgm:t>
    </dgm:pt>
    <dgm:pt modelId="{227A6035-49AA-43A7-8242-EDB78AD9FD5A}">
      <dgm:prSet/>
      <dgm:spPr/>
      <dgm:t>
        <a:bodyPr/>
        <a:lstStyle/>
        <a:p>
          <a:r>
            <a:rPr lang="en-US"/>
            <a:t>Compulsive Gambling</a:t>
          </a:r>
        </a:p>
      </dgm:t>
    </dgm:pt>
    <dgm:pt modelId="{C3111F54-C315-4340-85A5-355200C24C84}" type="parTrans" cxnId="{C664AD1D-D4C4-46A6-91C8-7F15F1477DAD}">
      <dgm:prSet/>
      <dgm:spPr/>
      <dgm:t>
        <a:bodyPr/>
        <a:lstStyle/>
        <a:p>
          <a:endParaRPr lang="en-US"/>
        </a:p>
      </dgm:t>
    </dgm:pt>
    <dgm:pt modelId="{B814E39E-80CC-4497-B87D-B9D542CBAC19}" type="sibTrans" cxnId="{C664AD1D-D4C4-46A6-91C8-7F15F1477DAD}">
      <dgm:prSet/>
      <dgm:spPr/>
      <dgm:t>
        <a:bodyPr/>
        <a:lstStyle/>
        <a:p>
          <a:endParaRPr lang="en-US"/>
        </a:p>
      </dgm:t>
    </dgm:pt>
    <dgm:pt modelId="{56211C47-B150-4CE4-A194-2DA558411EDE}">
      <dgm:prSet/>
      <dgm:spPr/>
      <dgm:t>
        <a:bodyPr/>
        <a:lstStyle/>
        <a:p>
          <a:r>
            <a:rPr lang="en-US"/>
            <a:t>Debt &amp; Overspending</a:t>
          </a:r>
        </a:p>
      </dgm:t>
    </dgm:pt>
    <dgm:pt modelId="{75F8ABC5-A012-4C84-9766-39C0B9C5889B}" type="parTrans" cxnId="{B56D75BA-5C1A-45D4-BFE4-17E564D940C1}">
      <dgm:prSet/>
      <dgm:spPr/>
      <dgm:t>
        <a:bodyPr/>
        <a:lstStyle/>
        <a:p>
          <a:endParaRPr lang="en-US"/>
        </a:p>
      </dgm:t>
    </dgm:pt>
    <dgm:pt modelId="{C7C7517F-C09D-457A-8113-7938403DD7FA}" type="sibTrans" cxnId="{B56D75BA-5C1A-45D4-BFE4-17E564D940C1}">
      <dgm:prSet/>
      <dgm:spPr/>
      <dgm:t>
        <a:bodyPr/>
        <a:lstStyle/>
        <a:p>
          <a:endParaRPr lang="en-US"/>
        </a:p>
      </dgm:t>
    </dgm:pt>
    <dgm:pt modelId="{76D404E6-8925-47FC-BC5C-4F2C12294CD0}">
      <dgm:prSet/>
      <dgm:spPr/>
      <dgm:t>
        <a:bodyPr/>
        <a:lstStyle/>
        <a:p>
          <a:r>
            <a:rPr lang="en-US"/>
            <a:t>Sexual Addiction</a:t>
          </a:r>
        </a:p>
      </dgm:t>
    </dgm:pt>
    <dgm:pt modelId="{5C96E03F-D385-4967-B19C-9F72916CB08F}" type="parTrans" cxnId="{97166FB1-CA72-4FD1-9B5F-96A86FD1780F}">
      <dgm:prSet/>
      <dgm:spPr/>
      <dgm:t>
        <a:bodyPr/>
        <a:lstStyle/>
        <a:p>
          <a:endParaRPr lang="en-US"/>
        </a:p>
      </dgm:t>
    </dgm:pt>
    <dgm:pt modelId="{248D32BC-7103-4378-9888-9789A16BA38E}" type="sibTrans" cxnId="{97166FB1-CA72-4FD1-9B5F-96A86FD1780F}">
      <dgm:prSet/>
      <dgm:spPr/>
      <dgm:t>
        <a:bodyPr/>
        <a:lstStyle/>
        <a:p>
          <a:endParaRPr lang="en-US"/>
        </a:p>
      </dgm:t>
    </dgm:pt>
    <dgm:pt modelId="{90D290D3-EE16-4D53-90E9-205D3FFCA949}" type="pres">
      <dgm:prSet presAssocID="{FC8D4914-9EC8-4DCF-99B0-3BAE039D685E}" presName="diagram" presStyleCnt="0">
        <dgm:presLayoutVars>
          <dgm:dir/>
          <dgm:resizeHandles val="exact"/>
        </dgm:presLayoutVars>
      </dgm:prSet>
      <dgm:spPr/>
    </dgm:pt>
    <dgm:pt modelId="{C04BFA5F-EF41-402A-B4F9-3BF3D9A86CC9}" type="pres">
      <dgm:prSet presAssocID="{D8F6341F-1ED3-4091-819C-96DD327F961B}" presName="node" presStyleLbl="node1" presStyleIdx="0" presStyleCnt="6">
        <dgm:presLayoutVars>
          <dgm:bulletEnabled val="1"/>
        </dgm:presLayoutVars>
      </dgm:prSet>
      <dgm:spPr/>
    </dgm:pt>
    <dgm:pt modelId="{B442375F-70D3-4888-9EF7-C69853F61CD7}" type="pres">
      <dgm:prSet presAssocID="{02B1E28B-8AE0-465B-93A1-510E6CEED26B}" presName="sibTrans" presStyleCnt="0"/>
      <dgm:spPr/>
    </dgm:pt>
    <dgm:pt modelId="{0E212FC8-11B0-4F47-9CBD-5B9FE0691F26}" type="pres">
      <dgm:prSet presAssocID="{974FF961-11A5-4DFD-BDE5-BFC000B86AF5}" presName="node" presStyleLbl="node1" presStyleIdx="1" presStyleCnt="6">
        <dgm:presLayoutVars>
          <dgm:bulletEnabled val="1"/>
        </dgm:presLayoutVars>
      </dgm:prSet>
      <dgm:spPr/>
    </dgm:pt>
    <dgm:pt modelId="{C9667FD7-99CD-4E43-A838-91E70D40630D}" type="pres">
      <dgm:prSet presAssocID="{825599C4-9D70-4BD7-B336-8318C0DD58EC}" presName="sibTrans" presStyleCnt="0"/>
      <dgm:spPr/>
    </dgm:pt>
    <dgm:pt modelId="{2578A987-0A37-4E58-84E3-85F5BB893DB1}" type="pres">
      <dgm:prSet presAssocID="{7F559933-FDB7-4C3E-B15E-026C3431363C}" presName="node" presStyleLbl="node1" presStyleIdx="2" presStyleCnt="6">
        <dgm:presLayoutVars>
          <dgm:bulletEnabled val="1"/>
        </dgm:presLayoutVars>
      </dgm:prSet>
      <dgm:spPr/>
    </dgm:pt>
    <dgm:pt modelId="{AAEC72A8-17C8-47A9-A815-7158DE540103}" type="pres">
      <dgm:prSet presAssocID="{9AFEEEDF-007A-42BB-9F5B-C0740ACC90BF}" presName="sibTrans" presStyleCnt="0"/>
      <dgm:spPr/>
    </dgm:pt>
    <dgm:pt modelId="{2E7DCE2E-48EF-419F-BBFD-B36735AF7204}" type="pres">
      <dgm:prSet presAssocID="{227A6035-49AA-43A7-8242-EDB78AD9FD5A}" presName="node" presStyleLbl="node1" presStyleIdx="3" presStyleCnt="6">
        <dgm:presLayoutVars>
          <dgm:bulletEnabled val="1"/>
        </dgm:presLayoutVars>
      </dgm:prSet>
      <dgm:spPr/>
    </dgm:pt>
    <dgm:pt modelId="{DF6E4B86-3F31-4DB5-BD45-3A8DF37206E8}" type="pres">
      <dgm:prSet presAssocID="{B814E39E-80CC-4497-B87D-B9D542CBAC19}" presName="sibTrans" presStyleCnt="0"/>
      <dgm:spPr/>
    </dgm:pt>
    <dgm:pt modelId="{1E7A77DF-604F-4FFB-857C-9DD69F9E51F6}" type="pres">
      <dgm:prSet presAssocID="{56211C47-B150-4CE4-A194-2DA558411EDE}" presName="node" presStyleLbl="node1" presStyleIdx="4" presStyleCnt="6">
        <dgm:presLayoutVars>
          <dgm:bulletEnabled val="1"/>
        </dgm:presLayoutVars>
      </dgm:prSet>
      <dgm:spPr/>
    </dgm:pt>
    <dgm:pt modelId="{1FD1AFB7-A8EE-4404-8BFD-558C829A0477}" type="pres">
      <dgm:prSet presAssocID="{C7C7517F-C09D-457A-8113-7938403DD7FA}" presName="sibTrans" presStyleCnt="0"/>
      <dgm:spPr/>
    </dgm:pt>
    <dgm:pt modelId="{FBE6F7C5-796D-4DF6-8A53-0F236F1C8BFA}" type="pres">
      <dgm:prSet presAssocID="{76D404E6-8925-47FC-BC5C-4F2C12294CD0}" presName="node" presStyleLbl="node1" presStyleIdx="5" presStyleCnt="6">
        <dgm:presLayoutVars>
          <dgm:bulletEnabled val="1"/>
        </dgm:presLayoutVars>
      </dgm:prSet>
      <dgm:spPr/>
    </dgm:pt>
  </dgm:ptLst>
  <dgm:cxnLst>
    <dgm:cxn modelId="{3E823203-4A79-4239-81A4-8CB3CF148B2D}" type="presOf" srcId="{974FF961-11A5-4DFD-BDE5-BFC000B86AF5}" destId="{0E212FC8-11B0-4F47-9CBD-5B9FE0691F26}" srcOrd="0" destOrd="0" presId="urn:microsoft.com/office/officeart/2005/8/layout/default"/>
    <dgm:cxn modelId="{C664AD1D-D4C4-46A6-91C8-7F15F1477DAD}" srcId="{FC8D4914-9EC8-4DCF-99B0-3BAE039D685E}" destId="{227A6035-49AA-43A7-8242-EDB78AD9FD5A}" srcOrd="3" destOrd="0" parTransId="{C3111F54-C315-4340-85A5-355200C24C84}" sibTransId="{B814E39E-80CC-4497-B87D-B9D542CBAC19}"/>
    <dgm:cxn modelId="{86492B20-0378-4ECB-83CF-624BD901AF29}" type="presOf" srcId="{56211C47-B150-4CE4-A194-2DA558411EDE}" destId="{1E7A77DF-604F-4FFB-857C-9DD69F9E51F6}" srcOrd="0" destOrd="0" presId="urn:microsoft.com/office/officeart/2005/8/layout/default"/>
    <dgm:cxn modelId="{6B32862E-9F85-4062-B16D-703A9EE58B59}" type="presOf" srcId="{FC8D4914-9EC8-4DCF-99B0-3BAE039D685E}" destId="{90D290D3-EE16-4D53-90E9-205D3FFCA949}" srcOrd="0" destOrd="0" presId="urn:microsoft.com/office/officeart/2005/8/layout/default"/>
    <dgm:cxn modelId="{3C1ACA30-645C-479A-A13D-B5BDDA2617D8}" srcId="{FC8D4914-9EC8-4DCF-99B0-3BAE039D685E}" destId="{D8F6341F-1ED3-4091-819C-96DD327F961B}" srcOrd="0" destOrd="0" parTransId="{B864DA51-ACD9-470D-8948-8D777312E647}" sibTransId="{02B1E28B-8AE0-465B-93A1-510E6CEED26B}"/>
    <dgm:cxn modelId="{36F02131-47EF-4E9E-AA76-FC6C4AD54D17}" type="presOf" srcId="{76D404E6-8925-47FC-BC5C-4F2C12294CD0}" destId="{FBE6F7C5-796D-4DF6-8A53-0F236F1C8BFA}" srcOrd="0" destOrd="0" presId="urn:microsoft.com/office/officeart/2005/8/layout/default"/>
    <dgm:cxn modelId="{6FD24A36-220E-4DC9-82EF-15C47B7B2932}" srcId="{FC8D4914-9EC8-4DCF-99B0-3BAE039D685E}" destId="{7F559933-FDB7-4C3E-B15E-026C3431363C}" srcOrd="2" destOrd="0" parTransId="{47D3F3E4-F7F5-4763-9898-8187842262E6}" sibTransId="{9AFEEEDF-007A-42BB-9F5B-C0740ACC90BF}"/>
    <dgm:cxn modelId="{F832BF4B-5BE9-45AC-A527-46CE67E70795}" type="presOf" srcId="{7F559933-FDB7-4C3E-B15E-026C3431363C}" destId="{2578A987-0A37-4E58-84E3-85F5BB893DB1}" srcOrd="0" destOrd="0" presId="urn:microsoft.com/office/officeart/2005/8/layout/default"/>
    <dgm:cxn modelId="{2F968A59-E894-43EA-B056-C9D46453FB32}" type="presOf" srcId="{D8F6341F-1ED3-4091-819C-96DD327F961B}" destId="{C04BFA5F-EF41-402A-B4F9-3BF3D9A86CC9}" srcOrd="0" destOrd="0" presId="urn:microsoft.com/office/officeart/2005/8/layout/default"/>
    <dgm:cxn modelId="{AFD764A9-FA55-48AE-B14A-A6778EB9837C}" srcId="{FC8D4914-9EC8-4DCF-99B0-3BAE039D685E}" destId="{974FF961-11A5-4DFD-BDE5-BFC000B86AF5}" srcOrd="1" destOrd="0" parTransId="{07292728-43C2-4865-B5F1-5865478263C8}" sibTransId="{825599C4-9D70-4BD7-B336-8318C0DD58EC}"/>
    <dgm:cxn modelId="{97166FB1-CA72-4FD1-9B5F-96A86FD1780F}" srcId="{FC8D4914-9EC8-4DCF-99B0-3BAE039D685E}" destId="{76D404E6-8925-47FC-BC5C-4F2C12294CD0}" srcOrd="5" destOrd="0" parTransId="{5C96E03F-D385-4967-B19C-9F72916CB08F}" sibTransId="{248D32BC-7103-4378-9888-9789A16BA38E}"/>
    <dgm:cxn modelId="{B56D75BA-5C1A-45D4-BFE4-17E564D940C1}" srcId="{FC8D4914-9EC8-4DCF-99B0-3BAE039D685E}" destId="{56211C47-B150-4CE4-A194-2DA558411EDE}" srcOrd="4" destOrd="0" parTransId="{75F8ABC5-A012-4C84-9766-39C0B9C5889B}" sibTransId="{C7C7517F-C09D-457A-8113-7938403DD7FA}"/>
    <dgm:cxn modelId="{D49E32EF-8123-4C8E-8BF8-2C5C90C5A825}" type="presOf" srcId="{227A6035-49AA-43A7-8242-EDB78AD9FD5A}" destId="{2E7DCE2E-48EF-419F-BBFD-B36735AF7204}" srcOrd="0" destOrd="0" presId="urn:microsoft.com/office/officeart/2005/8/layout/default"/>
    <dgm:cxn modelId="{C1A0C7E6-03DA-4BA3-9AD1-2CF80EF64031}" type="presParOf" srcId="{90D290D3-EE16-4D53-90E9-205D3FFCA949}" destId="{C04BFA5F-EF41-402A-B4F9-3BF3D9A86CC9}" srcOrd="0" destOrd="0" presId="urn:microsoft.com/office/officeart/2005/8/layout/default"/>
    <dgm:cxn modelId="{3F8FDA0C-939C-41C0-A780-CA06398FF281}" type="presParOf" srcId="{90D290D3-EE16-4D53-90E9-205D3FFCA949}" destId="{B442375F-70D3-4888-9EF7-C69853F61CD7}" srcOrd="1" destOrd="0" presId="urn:microsoft.com/office/officeart/2005/8/layout/default"/>
    <dgm:cxn modelId="{06058E46-764B-4F35-9F63-A4A3DFFCAABB}" type="presParOf" srcId="{90D290D3-EE16-4D53-90E9-205D3FFCA949}" destId="{0E212FC8-11B0-4F47-9CBD-5B9FE0691F26}" srcOrd="2" destOrd="0" presId="urn:microsoft.com/office/officeart/2005/8/layout/default"/>
    <dgm:cxn modelId="{249445B7-1E8B-4FCD-8F6C-6FFAC585FBD0}" type="presParOf" srcId="{90D290D3-EE16-4D53-90E9-205D3FFCA949}" destId="{C9667FD7-99CD-4E43-A838-91E70D40630D}" srcOrd="3" destOrd="0" presId="urn:microsoft.com/office/officeart/2005/8/layout/default"/>
    <dgm:cxn modelId="{2DAA194C-379E-4B52-8946-F3D1142BFB3B}" type="presParOf" srcId="{90D290D3-EE16-4D53-90E9-205D3FFCA949}" destId="{2578A987-0A37-4E58-84E3-85F5BB893DB1}" srcOrd="4" destOrd="0" presId="urn:microsoft.com/office/officeart/2005/8/layout/default"/>
    <dgm:cxn modelId="{8CDDB18C-7122-4EE1-B969-6F0A10697545}" type="presParOf" srcId="{90D290D3-EE16-4D53-90E9-205D3FFCA949}" destId="{AAEC72A8-17C8-47A9-A815-7158DE540103}" srcOrd="5" destOrd="0" presId="urn:microsoft.com/office/officeart/2005/8/layout/default"/>
    <dgm:cxn modelId="{FCA6B9CE-9FAC-4E5D-9D29-DE3F14E8FA33}" type="presParOf" srcId="{90D290D3-EE16-4D53-90E9-205D3FFCA949}" destId="{2E7DCE2E-48EF-419F-BBFD-B36735AF7204}" srcOrd="6" destOrd="0" presId="urn:microsoft.com/office/officeart/2005/8/layout/default"/>
    <dgm:cxn modelId="{5D58E720-D3B9-4F54-B024-9DA2DAE39EDD}" type="presParOf" srcId="{90D290D3-EE16-4D53-90E9-205D3FFCA949}" destId="{DF6E4B86-3F31-4DB5-BD45-3A8DF37206E8}" srcOrd="7" destOrd="0" presId="urn:microsoft.com/office/officeart/2005/8/layout/default"/>
    <dgm:cxn modelId="{B8FBA3C8-ED22-4E26-9482-D919D9238FCA}" type="presParOf" srcId="{90D290D3-EE16-4D53-90E9-205D3FFCA949}" destId="{1E7A77DF-604F-4FFB-857C-9DD69F9E51F6}" srcOrd="8" destOrd="0" presId="urn:microsoft.com/office/officeart/2005/8/layout/default"/>
    <dgm:cxn modelId="{9B489DE5-4364-4093-8EA0-669B31232EC4}" type="presParOf" srcId="{90D290D3-EE16-4D53-90E9-205D3FFCA949}" destId="{1FD1AFB7-A8EE-4404-8BFD-558C829A0477}" srcOrd="9" destOrd="0" presId="urn:microsoft.com/office/officeart/2005/8/layout/default"/>
    <dgm:cxn modelId="{993B6A75-3510-42DC-BDB9-1E0B7E48A268}" type="presParOf" srcId="{90D290D3-EE16-4D53-90E9-205D3FFCA949}" destId="{FBE6F7C5-796D-4DF6-8A53-0F236F1C8BF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846BA3A-A5A8-4332-AC35-949280F0CD8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4ACFA61-2BBC-44DA-A336-09F06F27977E}">
      <dgm:prSet/>
      <dgm:spPr/>
      <dgm:t>
        <a:bodyPr/>
        <a:lstStyle/>
        <a:p>
          <a:r>
            <a:rPr lang="en-US" dirty="0"/>
            <a:t>Inability to stop using</a:t>
          </a:r>
        </a:p>
      </dgm:t>
    </dgm:pt>
    <dgm:pt modelId="{BB929FBC-D011-4164-A921-83EF601A2A91}" type="parTrans" cxnId="{0EB414A3-8BCD-45F3-A352-7B9BC7639C25}">
      <dgm:prSet/>
      <dgm:spPr/>
      <dgm:t>
        <a:bodyPr/>
        <a:lstStyle/>
        <a:p>
          <a:endParaRPr lang="en-US"/>
        </a:p>
      </dgm:t>
    </dgm:pt>
    <dgm:pt modelId="{5B72527F-F9FC-4B65-9BB5-E56039E1E240}" type="sibTrans" cxnId="{0EB414A3-8BCD-45F3-A352-7B9BC7639C25}">
      <dgm:prSet/>
      <dgm:spPr/>
      <dgm:t>
        <a:bodyPr/>
        <a:lstStyle/>
        <a:p>
          <a:endParaRPr lang="en-US"/>
        </a:p>
      </dgm:t>
    </dgm:pt>
    <dgm:pt modelId="{C2AD5E62-5E5E-4105-BD5E-16A50B80D32D}">
      <dgm:prSet/>
      <dgm:spPr/>
      <dgm:t>
        <a:bodyPr/>
        <a:lstStyle/>
        <a:p>
          <a:r>
            <a:rPr lang="en-US"/>
            <a:t>Use and abuse of substances continue despite health problems.</a:t>
          </a:r>
        </a:p>
      </dgm:t>
    </dgm:pt>
    <dgm:pt modelId="{1D61C3C4-A5F0-406D-8C58-77799DAEBE96}" type="parTrans" cxnId="{11BA76A7-5C19-45A1-A929-B6DBC197395B}">
      <dgm:prSet/>
      <dgm:spPr/>
      <dgm:t>
        <a:bodyPr/>
        <a:lstStyle/>
        <a:p>
          <a:endParaRPr lang="en-US"/>
        </a:p>
      </dgm:t>
    </dgm:pt>
    <dgm:pt modelId="{30D414D7-BA61-4645-88F0-90354FBA3D76}" type="sibTrans" cxnId="{11BA76A7-5C19-45A1-A929-B6DBC197395B}">
      <dgm:prSet/>
      <dgm:spPr/>
      <dgm:t>
        <a:bodyPr/>
        <a:lstStyle/>
        <a:p>
          <a:endParaRPr lang="en-US"/>
        </a:p>
      </dgm:t>
    </dgm:pt>
    <dgm:pt modelId="{7610D7D0-A43A-46DA-96AE-B63640BD8CEA}">
      <dgm:prSet/>
      <dgm:spPr/>
      <dgm:t>
        <a:bodyPr/>
        <a:lstStyle/>
        <a:p>
          <a:r>
            <a:rPr lang="en-US"/>
            <a:t>Belief that substance or activity helps with problems.</a:t>
          </a:r>
        </a:p>
      </dgm:t>
    </dgm:pt>
    <dgm:pt modelId="{27775600-9677-4DFF-8039-3E4F797E9DA5}" type="parTrans" cxnId="{69B69DF4-DD0A-4BB0-A6D7-E7DE96905A93}">
      <dgm:prSet/>
      <dgm:spPr/>
      <dgm:t>
        <a:bodyPr/>
        <a:lstStyle/>
        <a:p>
          <a:endParaRPr lang="en-US"/>
        </a:p>
      </dgm:t>
    </dgm:pt>
    <dgm:pt modelId="{BFED149B-81E3-46A9-813E-FE37E02D4BAF}" type="sibTrans" cxnId="{69B69DF4-DD0A-4BB0-A6D7-E7DE96905A93}">
      <dgm:prSet/>
      <dgm:spPr/>
      <dgm:t>
        <a:bodyPr/>
        <a:lstStyle/>
        <a:p>
          <a:endParaRPr lang="en-US"/>
        </a:p>
      </dgm:t>
    </dgm:pt>
    <dgm:pt modelId="{1DB51734-9981-4563-B703-64949252A245}">
      <dgm:prSet/>
      <dgm:spPr/>
      <dgm:t>
        <a:bodyPr/>
        <a:lstStyle/>
        <a:p>
          <a:r>
            <a:rPr lang="en-US"/>
            <a:t>Obsession</a:t>
          </a:r>
        </a:p>
      </dgm:t>
    </dgm:pt>
    <dgm:pt modelId="{AAB5D7CF-A924-4E89-97D7-1DB6F5E155E7}" type="parTrans" cxnId="{9AB30A7B-D9BE-4480-9FCE-F6A1816680B6}">
      <dgm:prSet/>
      <dgm:spPr/>
      <dgm:t>
        <a:bodyPr/>
        <a:lstStyle/>
        <a:p>
          <a:endParaRPr lang="en-US"/>
        </a:p>
      </dgm:t>
    </dgm:pt>
    <dgm:pt modelId="{C9A2B55D-54DB-4808-B8B6-995D589ED5D6}" type="sibTrans" cxnId="{9AB30A7B-D9BE-4480-9FCE-F6A1816680B6}">
      <dgm:prSet/>
      <dgm:spPr/>
      <dgm:t>
        <a:bodyPr/>
        <a:lstStyle/>
        <a:p>
          <a:endParaRPr lang="en-US"/>
        </a:p>
      </dgm:t>
    </dgm:pt>
    <dgm:pt modelId="{A0E59269-E610-4B6A-B5B4-EAAD098A807F}">
      <dgm:prSet/>
      <dgm:spPr/>
      <dgm:t>
        <a:bodyPr/>
        <a:lstStyle/>
        <a:p>
          <a:r>
            <a:rPr lang="en-US"/>
            <a:t>Risk taking</a:t>
          </a:r>
        </a:p>
      </dgm:t>
    </dgm:pt>
    <dgm:pt modelId="{5055E4E9-345A-43F7-9FED-E10FDC18BA9A}" type="parTrans" cxnId="{B767ACD8-D8E6-4B90-AF87-BF72C74ED14A}">
      <dgm:prSet/>
      <dgm:spPr/>
      <dgm:t>
        <a:bodyPr/>
        <a:lstStyle/>
        <a:p>
          <a:endParaRPr lang="en-US"/>
        </a:p>
      </dgm:t>
    </dgm:pt>
    <dgm:pt modelId="{5F83B112-8D95-4FFB-8523-C64C0A5DE99A}" type="sibTrans" cxnId="{B767ACD8-D8E6-4B90-AF87-BF72C74ED14A}">
      <dgm:prSet/>
      <dgm:spPr/>
      <dgm:t>
        <a:bodyPr/>
        <a:lstStyle/>
        <a:p>
          <a:endParaRPr lang="en-US"/>
        </a:p>
      </dgm:t>
    </dgm:pt>
    <dgm:pt modelId="{43F9244D-CA30-4670-B956-8998CC3B4AAD}">
      <dgm:prSet/>
      <dgm:spPr/>
      <dgm:t>
        <a:bodyPr/>
        <a:lstStyle/>
        <a:p>
          <a:r>
            <a:rPr lang="en-US"/>
            <a:t>Increase tolerance to substance or activities</a:t>
          </a:r>
        </a:p>
      </dgm:t>
    </dgm:pt>
    <dgm:pt modelId="{A2D337D3-EE5A-4914-9293-88D27BA0AD5C}" type="parTrans" cxnId="{179F3C9A-2F99-47F5-98AC-810C8B2737C0}">
      <dgm:prSet/>
      <dgm:spPr/>
      <dgm:t>
        <a:bodyPr/>
        <a:lstStyle/>
        <a:p>
          <a:endParaRPr lang="en-US"/>
        </a:p>
      </dgm:t>
    </dgm:pt>
    <dgm:pt modelId="{39437712-8280-46BC-A0BA-EDF296AD119C}" type="sibTrans" cxnId="{179F3C9A-2F99-47F5-98AC-810C8B2737C0}">
      <dgm:prSet/>
      <dgm:spPr/>
      <dgm:t>
        <a:bodyPr/>
        <a:lstStyle/>
        <a:p>
          <a:endParaRPr lang="en-US"/>
        </a:p>
      </dgm:t>
    </dgm:pt>
    <dgm:pt modelId="{DCC65E10-A49F-499A-86D8-0CF3353FEC21}" type="pres">
      <dgm:prSet presAssocID="{B846BA3A-A5A8-4332-AC35-949280F0CD8A}" presName="linear" presStyleCnt="0">
        <dgm:presLayoutVars>
          <dgm:animLvl val="lvl"/>
          <dgm:resizeHandles val="exact"/>
        </dgm:presLayoutVars>
      </dgm:prSet>
      <dgm:spPr/>
    </dgm:pt>
    <dgm:pt modelId="{A66337FE-312D-4794-9018-54BE6F24835A}" type="pres">
      <dgm:prSet presAssocID="{B4ACFA61-2BBC-44DA-A336-09F06F27977E}" presName="parentText" presStyleLbl="node1" presStyleIdx="0" presStyleCnt="6">
        <dgm:presLayoutVars>
          <dgm:chMax val="0"/>
          <dgm:bulletEnabled val="1"/>
        </dgm:presLayoutVars>
      </dgm:prSet>
      <dgm:spPr/>
    </dgm:pt>
    <dgm:pt modelId="{5C090A15-2412-4FC8-AC95-4423C500EBBD}" type="pres">
      <dgm:prSet presAssocID="{5B72527F-F9FC-4B65-9BB5-E56039E1E240}" presName="spacer" presStyleCnt="0"/>
      <dgm:spPr/>
    </dgm:pt>
    <dgm:pt modelId="{5AAACA85-94D2-4B32-A100-D99BA25D6F36}" type="pres">
      <dgm:prSet presAssocID="{C2AD5E62-5E5E-4105-BD5E-16A50B80D32D}" presName="parentText" presStyleLbl="node1" presStyleIdx="1" presStyleCnt="6">
        <dgm:presLayoutVars>
          <dgm:chMax val="0"/>
          <dgm:bulletEnabled val="1"/>
        </dgm:presLayoutVars>
      </dgm:prSet>
      <dgm:spPr/>
    </dgm:pt>
    <dgm:pt modelId="{9D0C0678-9C9B-4394-83F0-AD6A83E6CCBD}" type="pres">
      <dgm:prSet presAssocID="{30D414D7-BA61-4645-88F0-90354FBA3D76}" presName="spacer" presStyleCnt="0"/>
      <dgm:spPr/>
    </dgm:pt>
    <dgm:pt modelId="{1B8A9C3C-1239-4989-B1E6-BD314F05EF81}" type="pres">
      <dgm:prSet presAssocID="{7610D7D0-A43A-46DA-96AE-B63640BD8CEA}" presName="parentText" presStyleLbl="node1" presStyleIdx="2" presStyleCnt="6">
        <dgm:presLayoutVars>
          <dgm:chMax val="0"/>
          <dgm:bulletEnabled val="1"/>
        </dgm:presLayoutVars>
      </dgm:prSet>
      <dgm:spPr/>
    </dgm:pt>
    <dgm:pt modelId="{8D13E65B-5416-4E2F-A7E6-938912E55D35}" type="pres">
      <dgm:prSet presAssocID="{BFED149B-81E3-46A9-813E-FE37E02D4BAF}" presName="spacer" presStyleCnt="0"/>
      <dgm:spPr/>
    </dgm:pt>
    <dgm:pt modelId="{3E65036F-75B2-4F7A-AF76-FA570262B93B}" type="pres">
      <dgm:prSet presAssocID="{1DB51734-9981-4563-B703-64949252A245}" presName="parentText" presStyleLbl="node1" presStyleIdx="3" presStyleCnt="6">
        <dgm:presLayoutVars>
          <dgm:chMax val="0"/>
          <dgm:bulletEnabled val="1"/>
        </dgm:presLayoutVars>
      </dgm:prSet>
      <dgm:spPr/>
    </dgm:pt>
    <dgm:pt modelId="{2EC1F326-ABFA-4C6F-81D4-92D2D7DC9FFA}" type="pres">
      <dgm:prSet presAssocID="{C9A2B55D-54DB-4808-B8B6-995D589ED5D6}" presName="spacer" presStyleCnt="0"/>
      <dgm:spPr/>
    </dgm:pt>
    <dgm:pt modelId="{B1E5306B-AF6C-4119-ACC8-D936CF55AA5C}" type="pres">
      <dgm:prSet presAssocID="{A0E59269-E610-4B6A-B5B4-EAAD098A807F}" presName="parentText" presStyleLbl="node1" presStyleIdx="4" presStyleCnt="6">
        <dgm:presLayoutVars>
          <dgm:chMax val="0"/>
          <dgm:bulletEnabled val="1"/>
        </dgm:presLayoutVars>
      </dgm:prSet>
      <dgm:spPr/>
    </dgm:pt>
    <dgm:pt modelId="{B98D1BE7-E80C-4A5B-93D7-3EECAFA5C884}" type="pres">
      <dgm:prSet presAssocID="{5F83B112-8D95-4FFB-8523-C64C0A5DE99A}" presName="spacer" presStyleCnt="0"/>
      <dgm:spPr/>
    </dgm:pt>
    <dgm:pt modelId="{CE86B6D4-CAB8-44FE-8949-9546FD9E3961}" type="pres">
      <dgm:prSet presAssocID="{43F9244D-CA30-4670-B956-8998CC3B4AAD}" presName="parentText" presStyleLbl="node1" presStyleIdx="5" presStyleCnt="6">
        <dgm:presLayoutVars>
          <dgm:chMax val="0"/>
          <dgm:bulletEnabled val="1"/>
        </dgm:presLayoutVars>
      </dgm:prSet>
      <dgm:spPr/>
    </dgm:pt>
  </dgm:ptLst>
  <dgm:cxnLst>
    <dgm:cxn modelId="{3D168767-0A71-4E14-81C2-E00503D537E7}" type="presOf" srcId="{A0E59269-E610-4B6A-B5B4-EAAD098A807F}" destId="{B1E5306B-AF6C-4119-ACC8-D936CF55AA5C}" srcOrd="0" destOrd="0" presId="urn:microsoft.com/office/officeart/2005/8/layout/vList2"/>
    <dgm:cxn modelId="{9AB30A7B-D9BE-4480-9FCE-F6A1816680B6}" srcId="{B846BA3A-A5A8-4332-AC35-949280F0CD8A}" destId="{1DB51734-9981-4563-B703-64949252A245}" srcOrd="3" destOrd="0" parTransId="{AAB5D7CF-A924-4E89-97D7-1DB6F5E155E7}" sibTransId="{C9A2B55D-54DB-4808-B8B6-995D589ED5D6}"/>
    <dgm:cxn modelId="{179F3C9A-2F99-47F5-98AC-810C8B2737C0}" srcId="{B846BA3A-A5A8-4332-AC35-949280F0CD8A}" destId="{43F9244D-CA30-4670-B956-8998CC3B4AAD}" srcOrd="5" destOrd="0" parTransId="{A2D337D3-EE5A-4914-9293-88D27BA0AD5C}" sibTransId="{39437712-8280-46BC-A0BA-EDF296AD119C}"/>
    <dgm:cxn modelId="{0EB414A3-8BCD-45F3-A352-7B9BC7639C25}" srcId="{B846BA3A-A5A8-4332-AC35-949280F0CD8A}" destId="{B4ACFA61-2BBC-44DA-A336-09F06F27977E}" srcOrd="0" destOrd="0" parTransId="{BB929FBC-D011-4164-A921-83EF601A2A91}" sibTransId="{5B72527F-F9FC-4B65-9BB5-E56039E1E240}"/>
    <dgm:cxn modelId="{11BA76A7-5C19-45A1-A929-B6DBC197395B}" srcId="{B846BA3A-A5A8-4332-AC35-949280F0CD8A}" destId="{C2AD5E62-5E5E-4105-BD5E-16A50B80D32D}" srcOrd="1" destOrd="0" parTransId="{1D61C3C4-A5F0-406D-8C58-77799DAEBE96}" sibTransId="{30D414D7-BA61-4645-88F0-90354FBA3D76}"/>
    <dgm:cxn modelId="{154A1AB6-D27B-44C7-A0DC-8CFF25B49660}" type="presOf" srcId="{C2AD5E62-5E5E-4105-BD5E-16A50B80D32D}" destId="{5AAACA85-94D2-4B32-A100-D99BA25D6F36}" srcOrd="0" destOrd="0" presId="urn:microsoft.com/office/officeart/2005/8/layout/vList2"/>
    <dgm:cxn modelId="{487A40D6-12D4-4961-B087-AD035317C288}" type="presOf" srcId="{1DB51734-9981-4563-B703-64949252A245}" destId="{3E65036F-75B2-4F7A-AF76-FA570262B93B}" srcOrd="0" destOrd="0" presId="urn:microsoft.com/office/officeart/2005/8/layout/vList2"/>
    <dgm:cxn modelId="{AB14CED6-BE52-438B-947A-ED0ED61CBD35}" type="presOf" srcId="{B846BA3A-A5A8-4332-AC35-949280F0CD8A}" destId="{DCC65E10-A49F-499A-86D8-0CF3353FEC21}" srcOrd="0" destOrd="0" presId="urn:microsoft.com/office/officeart/2005/8/layout/vList2"/>
    <dgm:cxn modelId="{B767ACD8-D8E6-4B90-AF87-BF72C74ED14A}" srcId="{B846BA3A-A5A8-4332-AC35-949280F0CD8A}" destId="{A0E59269-E610-4B6A-B5B4-EAAD098A807F}" srcOrd="4" destOrd="0" parTransId="{5055E4E9-345A-43F7-9FED-E10FDC18BA9A}" sibTransId="{5F83B112-8D95-4FFB-8523-C64C0A5DE99A}"/>
    <dgm:cxn modelId="{F46A59E6-D1E0-4891-8626-2AD6CBF57C7A}" type="presOf" srcId="{7610D7D0-A43A-46DA-96AE-B63640BD8CEA}" destId="{1B8A9C3C-1239-4989-B1E6-BD314F05EF81}" srcOrd="0" destOrd="0" presId="urn:microsoft.com/office/officeart/2005/8/layout/vList2"/>
    <dgm:cxn modelId="{36BC08EE-3ED9-4F93-82CD-C52914C3EB37}" type="presOf" srcId="{43F9244D-CA30-4670-B956-8998CC3B4AAD}" destId="{CE86B6D4-CAB8-44FE-8949-9546FD9E3961}" srcOrd="0" destOrd="0" presId="urn:microsoft.com/office/officeart/2005/8/layout/vList2"/>
    <dgm:cxn modelId="{77A4F7EE-6773-4E1A-B308-B41072DFF105}" type="presOf" srcId="{B4ACFA61-2BBC-44DA-A336-09F06F27977E}" destId="{A66337FE-312D-4794-9018-54BE6F24835A}" srcOrd="0" destOrd="0" presId="urn:microsoft.com/office/officeart/2005/8/layout/vList2"/>
    <dgm:cxn modelId="{69B69DF4-DD0A-4BB0-A6D7-E7DE96905A93}" srcId="{B846BA3A-A5A8-4332-AC35-949280F0CD8A}" destId="{7610D7D0-A43A-46DA-96AE-B63640BD8CEA}" srcOrd="2" destOrd="0" parTransId="{27775600-9677-4DFF-8039-3E4F797E9DA5}" sibTransId="{BFED149B-81E3-46A9-813E-FE37E02D4BAF}"/>
    <dgm:cxn modelId="{70A48C28-17CD-4846-A61F-7D57E3773000}" type="presParOf" srcId="{DCC65E10-A49F-499A-86D8-0CF3353FEC21}" destId="{A66337FE-312D-4794-9018-54BE6F24835A}" srcOrd="0" destOrd="0" presId="urn:microsoft.com/office/officeart/2005/8/layout/vList2"/>
    <dgm:cxn modelId="{7E84CABD-12E2-4CB7-AB3B-022376702C27}" type="presParOf" srcId="{DCC65E10-A49F-499A-86D8-0CF3353FEC21}" destId="{5C090A15-2412-4FC8-AC95-4423C500EBBD}" srcOrd="1" destOrd="0" presId="urn:microsoft.com/office/officeart/2005/8/layout/vList2"/>
    <dgm:cxn modelId="{4CB6C12C-D32B-42B0-92A4-80BC117373A3}" type="presParOf" srcId="{DCC65E10-A49F-499A-86D8-0CF3353FEC21}" destId="{5AAACA85-94D2-4B32-A100-D99BA25D6F36}" srcOrd="2" destOrd="0" presId="urn:microsoft.com/office/officeart/2005/8/layout/vList2"/>
    <dgm:cxn modelId="{E89E8482-8F41-41AF-9E0B-AA4EAFB17E1E}" type="presParOf" srcId="{DCC65E10-A49F-499A-86D8-0CF3353FEC21}" destId="{9D0C0678-9C9B-4394-83F0-AD6A83E6CCBD}" srcOrd="3" destOrd="0" presId="urn:microsoft.com/office/officeart/2005/8/layout/vList2"/>
    <dgm:cxn modelId="{A61283C1-293E-4CDF-91BF-8BA2DF821264}" type="presParOf" srcId="{DCC65E10-A49F-499A-86D8-0CF3353FEC21}" destId="{1B8A9C3C-1239-4989-B1E6-BD314F05EF81}" srcOrd="4" destOrd="0" presId="urn:microsoft.com/office/officeart/2005/8/layout/vList2"/>
    <dgm:cxn modelId="{75008787-E12E-43B3-8BB8-903621F07E32}" type="presParOf" srcId="{DCC65E10-A49F-499A-86D8-0CF3353FEC21}" destId="{8D13E65B-5416-4E2F-A7E6-938912E55D35}" srcOrd="5" destOrd="0" presId="urn:microsoft.com/office/officeart/2005/8/layout/vList2"/>
    <dgm:cxn modelId="{89841A44-FA94-49D0-8E64-198A6202605E}" type="presParOf" srcId="{DCC65E10-A49F-499A-86D8-0CF3353FEC21}" destId="{3E65036F-75B2-4F7A-AF76-FA570262B93B}" srcOrd="6" destOrd="0" presId="urn:microsoft.com/office/officeart/2005/8/layout/vList2"/>
    <dgm:cxn modelId="{62F77825-2F7C-4716-BF46-CAE967A80402}" type="presParOf" srcId="{DCC65E10-A49F-499A-86D8-0CF3353FEC21}" destId="{2EC1F326-ABFA-4C6F-81D4-92D2D7DC9FFA}" srcOrd="7" destOrd="0" presId="urn:microsoft.com/office/officeart/2005/8/layout/vList2"/>
    <dgm:cxn modelId="{54B67164-0963-4F3E-BB9C-502C50F829B5}" type="presParOf" srcId="{DCC65E10-A49F-499A-86D8-0CF3353FEC21}" destId="{B1E5306B-AF6C-4119-ACC8-D936CF55AA5C}" srcOrd="8" destOrd="0" presId="urn:microsoft.com/office/officeart/2005/8/layout/vList2"/>
    <dgm:cxn modelId="{4B56622A-E0DA-4D8D-8B0F-441713A9AB58}" type="presParOf" srcId="{DCC65E10-A49F-499A-86D8-0CF3353FEC21}" destId="{B98D1BE7-E80C-4A5B-93D7-3EECAFA5C884}" srcOrd="9" destOrd="0" presId="urn:microsoft.com/office/officeart/2005/8/layout/vList2"/>
    <dgm:cxn modelId="{49C3DA51-47BF-4F81-87A3-AD9C4E3A927C}" type="presParOf" srcId="{DCC65E10-A49F-499A-86D8-0CF3353FEC21}" destId="{CE86B6D4-CAB8-44FE-8949-9546FD9E3961}"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8E98B17-CCDC-463D-AF42-72CFDC71BE0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E86D626-6A16-468A-961B-5CBE16F276A6}">
      <dgm:prSet custT="1"/>
      <dgm:spPr/>
      <dgm:t>
        <a:bodyPr/>
        <a:lstStyle/>
        <a:p>
          <a:r>
            <a:rPr lang="en-US" sz="2400" dirty="0"/>
            <a:t>Sacrifice activities that used to provide happiness.</a:t>
          </a:r>
        </a:p>
      </dgm:t>
    </dgm:pt>
    <dgm:pt modelId="{4546BCC8-3CD6-4602-8A10-9F6D9A606E7A}" type="parTrans" cxnId="{0EA85C89-5F0F-4699-B52E-CE560B406D89}">
      <dgm:prSet/>
      <dgm:spPr/>
      <dgm:t>
        <a:bodyPr/>
        <a:lstStyle/>
        <a:p>
          <a:endParaRPr lang="en-US"/>
        </a:p>
      </dgm:t>
    </dgm:pt>
    <dgm:pt modelId="{9A3C16BD-B32A-4271-90F7-E810D2CE51BC}" type="sibTrans" cxnId="{0EA85C89-5F0F-4699-B52E-CE560B406D89}">
      <dgm:prSet/>
      <dgm:spPr/>
      <dgm:t>
        <a:bodyPr/>
        <a:lstStyle/>
        <a:p>
          <a:endParaRPr lang="en-US"/>
        </a:p>
      </dgm:t>
    </dgm:pt>
    <dgm:pt modelId="{E822955F-19BA-4A81-8469-CEAB22935B50}">
      <dgm:prSet custT="1"/>
      <dgm:spPr/>
      <dgm:t>
        <a:bodyPr/>
        <a:lstStyle/>
        <a:p>
          <a:r>
            <a:rPr lang="en-US" sz="2400" dirty="0"/>
            <a:t>Dropping hobbies and activities.</a:t>
          </a:r>
        </a:p>
      </dgm:t>
    </dgm:pt>
    <dgm:pt modelId="{653584F6-21CF-40AA-B29D-FC645FB0D734}" type="parTrans" cxnId="{59E5C9DD-EA38-413B-BE7D-05A58B9206B7}">
      <dgm:prSet/>
      <dgm:spPr/>
      <dgm:t>
        <a:bodyPr/>
        <a:lstStyle/>
        <a:p>
          <a:endParaRPr lang="en-US"/>
        </a:p>
      </dgm:t>
    </dgm:pt>
    <dgm:pt modelId="{06FF0BEF-1CAC-4E29-BABC-7E625D9B198D}" type="sibTrans" cxnId="{59E5C9DD-EA38-413B-BE7D-05A58B9206B7}">
      <dgm:prSet/>
      <dgm:spPr/>
      <dgm:t>
        <a:bodyPr/>
        <a:lstStyle/>
        <a:p>
          <a:endParaRPr lang="en-US"/>
        </a:p>
      </dgm:t>
    </dgm:pt>
    <dgm:pt modelId="{6A366771-43F1-4932-82F8-7E8404433FEC}">
      <dgm:prSet custT="1"/>
      <dgm:spPr/>
      <dgm:t>
        <a:bodyPr/>
        <a:lstStyle/>
        <a:p>
          <a:r>
            <a:rPr lang="en-US" sz="2400" dirty="0"/>
            <a:t>Maintaining a good supply of substance.</a:t>
          </a:r>
        </a:p>
      </dgm:t>
    </dgm:pt>
    <dgm:pt modelId="{953B6EC6-840D-42CC-8C4C-F4720F8C6FC8}" type="parTrans" cxnId="{898E0E8A-9AB4-4CF6-9736-07FE9CBFD55D}">
      <dgm:prSet/>
      <dgm:spPr/>
      <dgm:t>
        <a:bodyPr/>
        <a:lstStyle/>
        <a:p>
          <a:endParaRPr lang="en-US"/>
        </a:p>
      </dgm:t>
    </dgm:pt>
    <dgm:pt modelId="{5BC795FD-DF3D-461B-887A-351DF62D557F}" type="sibTrans" cxnId="{898E0E8A-9AB4-4CF6-9736-07FE9CBFD55D}">
      <dgm:prSet/>
      <dgm:spPr/>
      <dgm:t>
        <a:bodyPr/>
        <a:lstStyle/>
        <a:p>
          <a:endParaRPr lang="en-US"/>
        </a:p>
      </dgm:t>
    </dgm:pt>
    <dgm:pt modelId="{6E86783C-7121-4080-AE51-F5C2483DCCBC}">
      <dgm:prSet custT="1"/>
      <dgm:spPr/>
      <dgm:t>
        <a:bodyPr/>
        <a:lstStyle/>
        <a:p>
          <a:r>
            <a:rPr lang="en-US" sz="2400"/>
            <a:t>Secrecy &amp; solitude</a:t>
          </a:r>
        </a:p>
      </dgm:t>
    </dgm:pt>
    <dgm:pt modelId="{F32147B6-6A2E-4939-95C6-872C19D70B90}" type="parTrans" cxnId="{1356540A-888A-44AC-978C-3551BCC76372}">
      <dgm:prSet/>
      <dgm:spPr/>
      <dgm:t>
        <a:bodyPr/>
        <a:lstStyle/>
        <a:p>
          <a:endParaRPr lang="en-US"/>
        </a:p>
      </dgm:t>
    </dgm:pt>
    <dgm:pt modelId="{79820303-0915-48AA-9201-2404FE4E0BC0}" type="sibTrans" cxnId="{1356540A-888A-44AC-978C-3551BCC76372}">
      <dgm:prSet/>
      <dgm:spPr/>
      <dgm:t>
        <a:bodyPr/>
        <a:lstStyle/>
        <a:p>
          <a:endParaRPr lang="en-US"/>
        </a:p>
      </dgm:t>
    </dgm:pt>
    <dgm:pt modelId="{2E31F20A-41BE-48CE-BFF3-2DE8DCBC5FA5}">
      <dgm:prSet custT="1"/>
      <dgm:spPr/>
      <dgm:t>
        <a:bodyPr/>
        <a:lstStyle/>
        <a:p>
          <a:r>
            <a:rPr lang="en-US" sz="2400"/>
            <a:t>Denial</a:t>
          </a:r>
        </a:p>
      </dgm:t>
    </dgm:pt>
    <dgm:pt modelId="{9333007F-20CB-483A-B9C2-DA2235E8A711}" type="parTrans" cxnId="{8BCA3AE9-C589-41D7-9111-6A132150BF61}">
      <dgm:prSet/>
      <dgm:spPr/>
      <dgm:t>
        <a:bodyPr/>
        <a:lstStyle/>
        <a:p>
          <a:endParaRPr lang="en-US"/>
        </a:p>
      </dgm:t>
    </dgm:pt>
    <dgm:pt modelId="{0C56B8D9-9157-4337-8EA4-3784227FDB96}" type="sibTrans" cxnId="{8BCA3AE9-C589-41D7-9111-6A132150BF61}">
      <dgm:prSet/>
      <dgm:spPr/>
      <dgm:t>
        <a:bodyPr/>
        <a:lstStyle/>
        <a:p>
          <a:endParaRPr lang="en-US"/>
        </a:p>
      </dgm:t>
    </dgm:pt>
    <dgm:pt modelId="{64B3BB69-F06D-453D-B405-B79C8D00B945}">
      <dgm:prSet custT="1"/>
      <dgm:spPr/>
      <dgm:t>
        <a:bodyPr/>
        <a:lstStyle/>
        <a:p>
          <a:r>
            <a:rPr lang="en-US" sz="2400" dirty="0"/>
            <a:t>Excess consumption or abuse of substances or activities</a:t>
          </a:r>
        </a:p>
      </dgm:t>
    </dgm:pt>
    <dgm:pt modelId="{FA2DBE13-A122-4785-A1A8-C546A3EC5E8D}" type="parTrans" cxnId="{45B60D2C-EA3B-4C42-BA86-B42EBC948E66}">
      <dgm:prSet/>
      <dgm:spPr/>
      <dgm:t>
        <a:bodyPr/>
        <a:lstStyle/>
        <a:p>
          <a:endParaRPr lang="en-US"/>
        </a:p>
      </dgm:t>
    </dgm:pt>
    <dgm:pt modelId="{1F2FA87F-EE63-4B10-8357-A2B72FF471B5}" type="sibTrans" cxnId="{45B60D2C-EA3B-4C42-BA86-B42EBC948E66}">
      <dgm:prSet/>
      <dgm:spPr/>
      <dgm:t>
        <a:bodyPr/>
        <a:lstStyle/>
        <a:p>
          <a:endParaRPr lang="en-US"/>
        </a:p>
      </dgm:t>
    </dgm:pt>
    <dgm:pt modelId="{4313ED9F-29C0-47EE-9BCE-9402F49C3037}">
      <dgm:prSet custT="1"/>
      <dgm:spPr/>
      <dgm:t>
        <a:bodyPr/>
        <a:lstStyle/>
        <a:p>
          <a:r>
            <a:rPr lang="en-US" sz="2400"/>
            <a:t>Having stashes</a:t>
          </a:r>
        </a:p>
      </dgm:t>
    </dgm:pt>
    <dgm:pt modelId="{48E4E136-D6DB-4BE8-940A-321BF5840E3B}" type="parTrans" cxnId="{F8516215-417F-462A-B5A5-87977BCFF696}">
      <dgm:prSet/>
      <dgm:spPr/>
      <dgm:t>
        <a:bodyPr/>
        <a:lstStyle/>
        <a:p>
          <a:endParaRPr lang="en-US"/>
        </a:p>
      </dgm:t>
    </dgm:pt>
    <dgm:pt modelId="{FA1F6279-E658-4B36-9497-1DD33702427F}" type="sibTrans" cxnId="{F8516215-417F-462A-B5A5-87977BCFF696}">
      <dgm:prSet/>
      <dgm:spPr/>
      <dgm:t>
        <a:bodyPr/>
        <a:lstStyle/>
        <a:p>
          <a:endParaRPr lang="en-US"/>
        </a:p>
      </dgm:t>
    </dgm:pt>
    <dgm:pt modelId="{F5146471-7626-4B27-9518-CD106EF107B1}">
      <dgm:prSet custT="1"/>
      <dgm:spPr/>
      <dgm:t>
        <a:bodyPr/>
        <a:lstStyle/>
        <a:p>
          <a:r>
            <a:rPr lang="en-US" sz="2400"/>
            <a:t>Legal issues</a:t>
          </a:r>
        </a:p>
      </dgm:t>
    </dgm:pt>
    <dgm:pt modelId="{60201B5B-CF0C-4163-AB3D-14E870F8BCEB}" type="parTrans" cxnId="{9EC348FB-9945-4BFF-8080-BBEC3797A137}">
      <dgm:prSet/>
      <dgm:spPr/>
      <dgm:t>
        <a:bodyPr/>
        <a:lstStyle/>
        <a:p>
          <a:endParaRPr lang="en-US"/>
        </a:p>
      </dgm:t>
    </dgm:pt>
    <dgm:pt modelId="{986B6190-A825-4FA6-A94A-C05DE8525FD8}" type="sibTrans" cxnId="{9EC348FB-9945-4BFF-8080-BBEC3797A137}">
      <dgm:prSet/>
      <dgm:spPr/>
      <dgm:t>
        <a:bodyPr/>
        <a:lstStyle/>
        <a:p>
          <a:endParaRPr lang="en-US"/>
        </a:p>
      </dgm:t>
    </dgm:pt>
    <dgm:pt modelId="{CC72EF39-F43D-44F2-B991-E5E27C5CE46B}">
      <dgm:prSet custT="1"/>
      <dgm:spPr/>
      <dgm:t>
        <a:bodyPr/>
        <a:lstStyle/>
        <a:p>
          <a:r>
            <a:rPr lang="en-US" sz="2400" dirty="0"/>
            <a:t>Financial difficulties</a:t>
          </a:r>
        </a:p>
      </dgm:t>
    </dgm:pt>
    <dgm:pt modelId="{28BBD660-3CC2-4A3B-9AEE-514979D0A7ED}" type="parTrans" cxnId="{F12DC490-304D-4D18-9E89-4547F4B94234}">
      <dgm:prSet/>
      <dgm:spPr/>
      <dgm:t>
        <a:bodyPr/>
        <a:lstStyle/>
        <a:p>
          <a:endParaRPr lang="en-US"/>
        </a:p>
      </dgm:t>
    </dgm:pt>
    <dgm:pt modelId="{C209F9D8-715E-46DF-9634-B4813758CD94}" type="sibTrans" cxnId="{F12DC490-304D-4D18-9E89-4547F4B94234}">
      <dgm:prSet/>
      <dgm:spPr/>
      <dgm:t>
        <a:bodyPr/>
        <a:lstStyle/>
        <a:p>
          <a:endParaRPr lang="en-US"/>
        </a:p>
      </dgm:t>
    </dgm:pt>
    <dgm:pt modelId="{CB919A09-91B0-45A3-A7A1-20B6F4A8FFAE}" type="pres">
      <dgm:prSet presAssocID="{D8E98B17-CCDC-463D-AF42-72CFDC71BE02}" presName="linear" presStyleCnt="0">
        <dgm:presLayoutVars>
          <dgm:animLvl val="lvl"/>
          <dgm:resizeHandles val="exact"/>
        </dgm:presLayoutVars>
      </dgm:prSet>
      <dgm:spPr/>
    </dgm:pt>
    <dgm:pt modelId="{4A17BFC0-91D5-45E5-A980-BB686DE3C464}" type="pres">
      <dgm:prSet presAssocID="{0E86D626-6A16-468A-961B-5CBE16F276A6}" presName="parentText" presStyleLbl="node1" presStyleIdx="0" presStyleCnt="9">
        <dgm:presLayoutVars>
          <dgm:chMax val="0"/>
          <dgm:bulletEnabled val="1"/>
        </dgm:presLayoutVars>
      </dgm:prSet>
      <dgm:spPr/>
    </dgm:pt>
    <dgm:pt modelId="{AD093ACB-2D8E-4B54-ADFE-E98A3B44DF05}" type="pres">
      <dgm:prSet presAssocID="{9A3C16BD-B32A-4271-90F7-E810D2CE51BC}" presName="spacer" presStyleCnt="0"/>
      <dgm:spPr/>
    </dgm:pt>
    <dgm:pt modelId="{9E3B1A9A-5419-423F-B93B-4104129AB1A3}" type="pres">
      <dgm:prSet presAssocID="{E822955F-19BA-4A81-8469-CEAB22935B50}" presName="parentText" presStyleLbl="node1" presStyleIdx="1" presStyleCnt="9">
        <dgm:presLayoutVars>
          <dgm:chMax val="0"/>
          <dgm:bulletEnabled val="1"/>
        </dgm:presLayoutVars>
      </dgm:prSet>
      <dgm:spPr/>
    </dgm:pt>
    <dgm:pt modelId="{9FAE15EB-1E77-4110-A81F-040C8B354F47}" type="pres">
      <dgm:prSet presAssocID="{06FF0BEF-1CAC-4E29-BABC-7E625D9B198D}" presName="spacer" presStyleCnt="0"/>
      <dgm:spPr/>
    </dgm:pt>
    <dgm:pt modelId="{5FA97748-8390-4B13-A05B-A1D3795A0A5B}" type="pres">
      <dgm:prSet presAssocID="{6A366771-43F1-4932-82F8-7E8404433FEC}" presName="parentText" presStyleLbl="node1" presStyleIdx="2" presStyleCnt="9">
        <dgm:presLayoutVars>
          <dgm:chMax val="0"/>
          <dgm:bulletEnabled val="1"/>
        </dgm:presLayoutVars>
      </dgm:prSet>
      <dgm:spPr/>
    </dgm:pt>
    <dgm:pt modelId="{2E503CFF-B050-4F2F-AF44-80685EDE0E16}" type="pres">
      <dgm:prSet presAssocID="{5BC795FD-DF3D-461B-887A-351DF62D557F}" presName="spacer" presStyleCnt="0"/>
      <dgm:spPr/>
    </dgm:pt>
    <dgm:pt modelId="{639A172B-B934-461A-AB0A-6F58ED9C377D}" type="pres">
      <dgm:prSet presAssocID="{6E86783C-7121-4080-AE51-F5C2483DCCBC}" presName="parentText" presStyleLbl="node1" presStyleIdx="3" presStyleCnt="9">
        <dgm:presLayoutVars>
          <dgm:chMax val="0"/>
          <dgm:bulletEnabled val="1"/>
        </dgm:presLayoutVars>
      </dgm:prSet>
      <dgm:spPr/>
    </dgm:pt>
    <dgm:pt modelId="{216EF1E7-AD96-44C9-8274-11E72A9ECF15}" type="pres">
      <dgm:prSet presAssocID="{79820303-0915-48AA-9201-2404FE4E0BC0}" presName="spacer" presStyleCnt="0"/>
      <dgm:spPr/>
    </dgm:pt>
    <dgm:pt modelId="{BA64B5F8-2B25-45FF-90A6-893BE21F0AA6}" type="pres">
      <dgm:prSet presAssocID="{2E31F20A-41BE-48CE-BFF3-2DE8DCBC5FA5}" presName="parentText" presStyleLbl="node1" presStyleIdx="4" presStyleCnt="9">
        <dgm:presLayoutVars>
          <dgm:chMax val="0"/>
          <dgm:bulletEnabled val="1"/>
        </dgm:presLayoutVars>
      </dgm:prSet>
      <dgm:spPr/>
    </dgm:pt>
    <dgm:pt modelId="{EAB98C9C-3086-47DF-882C-C7B5C5E2F273}" type="pres">
      <dgm:prSet presAssocID="{0C56B8D9-9157-4337-8EA4-3784227FDB96}" presName="spacer" presStyleCnt="0"/>
      <dgm:spPr/>
    </dgm:pt>
    <dgm:pt modelId="{60CF3AF3-CDC2-4498-A215-80E92AC513C7}" type="pres">
      <dgm:prSet presAssocID="{64B3BB69-F06D-453D-B405-B79C8D00B945}" presName="parentText" presStyleLbl="node1" presStyleIdx="5" presStyleCnt="9">
        <dgm:presLayoutVars>
          <dgm:chMax val="0"/>
          <dgm:bulletEnabled val="1"/>
        </dgm:presLayoutVars>
      </dgm:prSet>
      <dgm:spPr/>
    </dgm:pt>
    <dgm:pt modelId="{573E58BD-D4A2-48C3-9EF4-A791B971CB2D}" type="pres">
      <dgm:prSet presAssocID="{1F2FA87F-EE63-4B10-8357-A2B72FF471B5}" presName="spacer" presStyleCnt="0"/>
      <dgm:spPr/>
    </dgm:pt>
    <dgm:pt modelId="{34525E91-34C5-455E-8ADC-B7DBA30F9E8A}" type="pres">
      <dgm:prSet presAssocID="{4313ED9F-29C0-47EE-9BCE-9402F49C3037}" presName="parentText" presStyleLbl="node1" presStyleIdx="6" presStyleCnt="9">
        <dgm:presLayoutVars>
          <dgm:chMax val="0"/>
          <dgm:bulletEnabled val="1"/>
        </dgm:presLayoutVars>
      </dgm:prSet>
      <dgm:spPr/>
    </dgm:pt>
    <dgm:pt modelId="{EFB72752-1485-49E8-8A0C-B3CB8712C772}" type="pres">
      <dgm:prSet presAssocID="{FA1F6279-E658-4B36-9497-1DD33702427F}" presName="spacer" presStyleCnt="0"/>
      <dgm:spPr/>
    </dgm:pt>
    <dgm:pt modelId="{7180030E-E155-4011-AD6E-29A79C1A732E}" type="pres">
      <dgm:prSet presAssocID="{F5146471-7626-4B27-9518-CD106EF107B1}" presName="parentText" presStyleLbl="node1" presStyleIdx="7" presStyleCnt="9">
        <dgm:presLayoutVars>
          <dgm:chMax val="0"/>
          <dgm:bulletEnabled val="1"/>
        </dgm:presLayoutVars>
      </dgm:prSet>
      <dgm:spPr/>
    </dgm:pt>
    <dgm:pt modelId="{1A2B47F3-6C3F-4B78-BAD8-6CB8151EF5E1}" type="pres">
      <dgm:prSet presAssocID="{986B6190-A825-4FA6-A94A-C05DE8525FD8}" presName="spacer" presStyleCnt="0"/>
      <dgm:spPr/>
    </dgm:pt>
    <dgm:pt modelId="{5F8F3D53-29BF-41A6-8BAB-71507F940D66}" type="pres">
      <dgm:prSet presAssocID="{CC72EF39-F43D-44F2-B991-E5E27C5CE46B}" presName="parentText" presStyleLbl="node1" presStyleIdx="8" presStyleCnt="9">
        <dgm:presLayoutVars>
          <dgm:chMax val="0"/>
          <dgm:bulletEnabled val="1"/>
        </dgm:presLayoutVars>
      </dgm:prSet>
      <dgm:spPr/>
    </dgm:pt>
  </dgm:ptLst>
  <dgm:cxnLst>
    <dgm:cxn modelId="{1356540A-888A-44AC-978C-3551BCC76372}" srcId="{D8E98B17-CCDC-463D-AF42-72CFDC71BE02}" destId="{6E86783C-7121-4080-AE51-F5C2483DCCBC}" srcOrd="3" destOrd="0" parTransId="{F32147B6-6A2E-4939-95C6-872C19D70B90}" sibTransId="{79820303-0915-48AA-9201-2404FE4E0BC0}"/>
    <dgm:cxn modelId="{AF01D813-A714-4B57-9792-972A25ECD905}" type="presOf" srcId="{D8E98B17-CCDC-463D-AF42-72CFDC71BE02}" destId="{CB919A09-91B0-45A3-A7A1-20B6F4A8FFAE}" srcOrd="0" destOrd="0" presId="urn:microsoft.com/office/officeart/2005/8/layout/vList2"/>
    <dgm:cxn modelId="{F8516215-417F-462A-B5A5-87977BCFF696}" srcId="{D8E98B17-CCDC-463D-AF42-72CFDC71BE02}" destId="{4313ED9F-29C0-47EE-9BCE-9402F49C3037}" srcOrd="6" destOrd="0" parTransId="{48E4E136-D6DB-4BE8-940A-321BF5840E3B}" sibTransId="{FA1F6279-E658-4B36-9497-1DD33702427F}"/>
    <dgm:cxn modelId="{38A34C15-7A2B-4D57-AB3D-F5D3ED7E6DF7}" type="presOf" srcId="{E822955F-19BA-4A81-8469-CEAB22935B50}" destId="{9E3B1A9A-5419-423F-B93B-4104129AB1A3}" srcOrd="0" destOrd="0" presId="urn:microsoft.com/office/officeart/2005/8/layout/vList2"/>
    <dgm:cxn modelId="{D1D7FA2B-CE0F-46FC-8F1A-5AEB1E6B3660}" type="presOf" srcId="{6E86783C-7121-4080-AE51-F5C2483DCCBC}" destId="{639A172B-B934-461A-AB0A-6F58ED9C377D}" srcOrd="0" destOrd="0" presId="urn:microsoft.com/office/officeart/2005/8/layout/vList2"/>
    <dgm:cxn modelId="{45B60D2C-EA3B-4C42-BA86-B42EBC948E66}" srcId="{D8E98B17-CCDC-463D-AF42-72CFDC71BE02}" destId="{64B3BB69-F06D-453D-B405-B79C8D00B945}" srcOrd="5" destOrd="0" parTransId="{FA2DBE13-A122-4785-A1A8-C546A3EC5E8D}" sibTransId="{1F2FA87F-EE63-4B10-8357-A2B72FF471B5}"/>
    <dgm:cxn modelId="{704CC12D-71DA-4096-9C76-0E286451ED14}" type="presOf" srcId="{6A366771-43F1-4932-82F8-7E8404433FEC}" destId="{5FA97748-8390-4B13-A05B-A1D3795A0A5B}" srcOrd="0" destOrd="0" presId="urn:microsoft.com/office/officeart/2005/8/layout/vList2"/>
    <dgm:cxn modelId="{158F4638-4180-473A-9667-C879D663DB67}" type="presOf" srcId="{0E86D626-6A16-468A-961B-5CBE16F276A6}" destId="{4A17BFC0-91D5-45E5-A980-BB686DE3C464}" srcOrd="0" destOrd="0" presId="urn:microsoft.com/office/officeart/2005/8/layout/vList2"/>
    <dgm:cxn modelId="{671EDA44-C3C3-4EE3-B8B1-AFC320F298FC}" type="presOf" srcId="{CC72EF39-F43D-44F2-B991-E5E27C5CE46B}" destId="{5F8F3D53-29BF-41A6-8BAB-71507F940D66}" srcOrd="0" destOrd="0" presId="urn:microsoft.com/office/officeart/2005/8/layout/vList2"/>
    <dgm:cxn modelId="{A9FDA756-D2EB-499B-A062-BF4A10656E7C}" type="presOf" srcId="{F5146471-7626-4B27-9518-CD106EF107B1}" destId="{7180030E-E155-4011-AD6E-29A79C1A732E}" srcOrd="0" destOrd="0" presId="urn:microsoft.com/office/officeart/2005/8/layout/vList2"/>
    <dgm:cxn modelId="{DB175878-B705-4D19-8E27-222A8D549580}" type="presOf" srcId="{64B3BB69-F06D-453D-B405-B79C8D00B945}" destId="{60CF3AF3-CDC2-4498-A215-80E92AC513C7}" srcOrd="0" destOrd="0" presId="urn:microsoft.com/office/officeart/2005/8/layout/vList2"/>
    <dgm:cxn modelId="{0EA85C89-5F0F-4699-B52E-CE560B406D89}" srcId="{D8E98B17-CCDC-463D-AF42-72CFDC71BE02}" destId="{0E86D626-6A16-468A-961B-5CBE16F276A6}" srcOrd="0" destOrd="0" parTransId="{4546BCC8-3CD6-4602-8A10-9F6D9A606E7A}" sibTransId="{9A3C16BD-B32A-4271-90F7-E810D2CE51BC}"/>
    <dgm:cxn modelId="{898E0E8A-9AB4-4CF6-9736-07FE9CBFD55D}" srcId="{D8E98B17-CCDC-463D-AF42-72CFDC71BE02}" destId="{6A366771-43F1-4932-82F8-7E8404433FEC}" srcOrd="2" destOrd="0" parTransId="{953B6EC6-840D-42CC-8C4C-F4720F8C6FC8}" sibTransId="{5BC795FD-DF3D-461B-887A-351DF62D557F}"/>
    <dgm:cxn modelId="{F12DC490-304D-4D18-9E89-4547F4B94234}" srcId="{D8E98B17-CCDC-463D-AF42-72CFDC71BE02}" destId="{CC72EF39-F43D-44F2-B991-E5E27C5CE46B}" srcOrd="8" destOrd="0" parTransId="{28BBD660-3CC2-4A3B-9AEE-514979D0A7ED}" sibTransId="{C209F9D8-715E-46DF-9634-B4813758CD94}"/>
    <dgm:cxn modelId="{6AE644D6-4D80-46FD-ADC9-0C04C1B9D74D}" type="presOf" srcId="{4313ED9F-29C0-47EE-9BCE-9402F49C3037}" destId="{34525E91-34C5-455E-8ADC-B7DBA30F9E8A}" srcOrd="0" destOrd="0" presId="urn:microsoft.com/office/officeart/2005/8/layout/vList2"/>
    <dgm:cxn modelId="{59E5C9DD-EA38-413B-BE7D-05A58B9206B7}" srcId="{D8E98B17-CCDC-463D-AF42-72CFDC71BE02}" destId="{E822955F-19BA-4A81-8469-CEAB22935B50}" srcOrd="1" destOrd="0" parTransId="{653584F6-21CF-40AA-B29D-FC645FB0D734}" sibTransId="{06FF0BEF-1CAC-4E29-BABC-7E625D9B198D}"/>
    <dgm:cxn modelId="{8BCA3AE9-C589-41D7-9111-6A132150BF61}" srcId="{D8E98B17-CCDC-463D-AF42-72CFDC71BE02}" destId="{2E31F20A-41BE-48CE-BFF3-2DE8DCBC5FA5}" srcOrd="4" destOrd="0" parTransId="{9333007F-20CB-483A-B9C2-DA2235E8A711}" sibTransId="{0C56B8D9-9157-4337-8EA4-3784227FDB96}"/>
    <dgm:cxn modelId="{713A2BFB-B56D-4DDA-BD5C-B41F4E23EEA9}" type="presOf" srcId="{2E31F20A-41BE-48CE-BFF3-2DE8DCBC5FA5}" destId="{BA64B5F8-2B25-45FF-90A6-893BE21F0AA6}" srcOrd="0" destOrd="0" presId="urn:microsoft.com/office/officeart/2005/8/layout/vList2"/>
    <dgm:cxn modelId="{9EC348FB-9945-4BFF-8080-BBEC3797A137}" srcId="{D8E98B17-CCDC-463D-AF42-72CFDC71BE02}" destId="{F5146471-7626-4B27-9518-CD106EF107B1}" srcOrd="7" destOrd="0" parTransId="{60201B5B-CF0C-4163-AB3D-14E870F8BCEB}" sibTransId="{986B6190-A825-4FA6-A94A-C05DE8525FD8}"/>
    <dgm:cxn modelId="{0105F0DD-0142-47B7-9602-F626F7E8AF7E}" type="presParOf" srcId="{CB919A09-91B0-45A3-A7A1-20B6F4A8FFAE}" destId="{4A17BFC0-91D5-45E5-A980-BB686DE3C464}" srcOrd="0" destOrd="0" presId="urn:microsoft.com/office/officeart/2005/8/layout/vList2"/>
    <dgm:cxn modelId="{8BB1FF43-A124-4F63-972A-5FA2B76C0FBB}" type="presParOf" srcId="{CB919A09-91B0-45A3-A7A1-20B6F4A8FFAE}" destId="{AD093ACB-2D8E-4B54-ADFE-E98A3B44DF05}" srcOrd="1" destOrd="0" presId="urn:microsoft.com/office/officeart/2005/8/layout/vList2"/>
    <dgm:cxn modelId="{7DF77835-599D-46B3-AB85-39AE5C843371}" type="presParOf" srcId="{CB919A09-91B0-45A3-A7A1-20B6F4A8FFAE}" destId="{9E3B1A9A-5419-423F-B93B-4104129AB1A3}" srcOrd="2" destOrd="0" presId="urn:microsoft.com/office/officeart/2005/8/layout/vList2"/>
    <dgm:cxn modelId="{BDB8D447-8FE6-4C0D-A074-15302081D93A}" type="presParOf" srcId="{CB919A09-91B0-45A3-A7A1-20B6F4A8FFAE}" destId="{9FAE15EB-1E77-4110-A81F-040C8B354F47}" srcOrd="3" destOrd="0" presId="urn:microsoft.com/office/officeart/2005/8/layout/vList2"/>
    <dgm:cxn modelId="{C0B977F3-FEF7-4698-B83F-6ECD98E23BF7}" type="presParOf" srcId="{CB919A09-91B0-45A3-A7A1-20B6F4A8FFAE}" destId="{5FA97748-8390-4B13-A05B-A1D3795A0A5B}" srcOrd="4" destOrd="0" presId="urn:microsoft.com/office/officeart/2005/8/layout/vList2"/>
    <dgm:cxn modelId="{D4409F96-1E58-467B-AEF7-A8B81BA0F4C3}" type="presParOf" srcId="{CB919A09-91B0-45A3-A7A1-20B6F4A8FFAE}" destId="{2E503CFF-B050-4F2F-AF44-80685EDE0E16}" srcOrd="5" destOrd="0" presId="urn:microsoft.com/office/officeart/2005/8/layout/vList2"/>
    <dgm:cxn modelId="{F2D4C300-EC54-43B5-B620-94938A14F04C}" type="presParOf" srcId="{CB919A09-91B0-45A3-A7A1-20B6F4A8FFAE}" destId="{639A172B-B934-461A-AB0A-6F58ED9C377D}" srcOrd="6" destOrd="0" presId="urn:microsoft.com/office/officeart/2005/8/layout/vList2"/>
    <dgm:cxn modelId="{4BCF3774-63E2-4862-999E-B8BB800C3851}" type="presParOf" srcId="{CB919A09-91B0-45A3-A7A1-20B6F4A8FFAE}" destId="{216EF1E7-AD96-44C9-8274-11E72A9ECF15}" srcOrd="7" destOrd="0" presId="urn:microsoft.com/office/officeart/2005/8/layout/vList2"/>
    <dgm:cxn modelId="{2DD09B33-F687-4DF8-B311-C7A04590D4F8}" type="presParOf" srcId="{CB919A09-91B0-45A3-A7A1-20B6F4A8FFAE}" destId="{BA64B5F8-2B25-45FF-90A6-893BE21F0AA6}" srcOrd="8" destOrd="0" presId="urn:microsoft.com/office/officeart/2005/8/layout/vList2"/>
    <dgm:cxn modelId="{C2B30397-6B2D-4DE0-BCDF-9A6B4DD63046}" type="presParOf" srcId="{CB919A09-91B0-45A3-A7A1-20B6F4A8FFAE}" destId="{EAB98C9C-3086-47DF-882C-C7B5C5E2F273}" srcOrd="9" destOrd="0" presId="urn:microsoft.com/office/officeart/2005/8/layout/vList2"/>
    <dgm:cxn modelId="{2605AB03-7DE0-4963-A8C2-8D4A0F584919}" type="presParOf" srcId="{CB919A09-91B0-45A3-A7A1-20B6F4A8FFAE}" destId="{60CF3AF3-CDC2-4498-A215-80E92AC513C7}" srcOrd="10" destOrd="0" presId="urn:microsoft.com/office/officeart/2005/8/layout/vList2"/>
    <dgm:cxn modelId="{701E9C61-256C-4956-B3E2-C75B3A9122D9}" type="presParOf" srcId="{CB919A09-91B0-45A3-A7A1-20B6F4A8FFAE}" destId="{573E58BD-D4A2-48C3-9EF4-A791B971CB2D}" srcOrd="11" destOrd="0" presId="urn:microsoft.com/office/officeart/2005/8/layout/vList2"/>
    <dgm:cxn modelId="{35291F6C-B76C-406C-8DE8-734D5739DAD6}" type="presParOf" srcId="{CB919A09-91B0-45A3-A7A1-20B6F4A8FFAE}" destId="{34525E91-34C5-455E-8ADC-B7DBA30F9E8A}" srcOrd="12" destOrd="0" presId="urn:microsoft.com/office/officeart/2005/8/layout/vList2"/>
    <dgm:cxn modelId="{A0B1D7B9-F4BE-415C-BDA7-A0FF759CD5BF}" type="presParOf" srcId="{CB919A09-91B0-45A3-A7A1-20B6F4A8FFAE}" destId="{EFB72752-1485-49E8-8A0C-B3CB8712C772}" srcOrd="13" destOrd="0" presId="urn:microsoft.com/office/officeart/2005/8/layout/vList2"/>
    <dgm:cxn modelId="{79EF0D60-DE89-49B1-982E-DF85CAB47E31}" type="presParOf" srcId="{CB919A09-91B0-45A3-A7A1-20B6F4A8FFAE}" destId="{7180030E-E155-4011-AD6E-29A79C1A732E}" srcOrd="14" destOrd="0" presId="urn:microsoft.com/office/officeart/2005/8/layout/vList2"/>
    <dgm:cxn modelId="{9811C0F2-DDB4-45A8-AE4E-65E338265989}" type="presParOf" srcId="{CB919A09-91B0-45A3-A7A1-20B6F4A8FFAE}" destId="{1A2B47F3-6C3F-4B78-BAD8-6CB8151EF5E1}" srcOrd="15" destOrd="0" presId="urn:microsoft.com/office/officeart/2005/8/layout/vList2"/>
    <dgm:cxn modelId="{2EB40DF8-4044-4350-A9F2-6D322763F70B}" type="presParOf" srcId="{CB919A09-91B0-45A3-A7A1-20B6F4A8FFAE}" destId="{5F8F3D53-29BF-41A6-8BAB-71507F940D66}" srcOrd="1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846BA3A-A5A8-4332-AC35-949280F0CD8A}"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4ACFA61-2BBC-44DA-A336-09F06F27977E}">
      <dgm:prSet/>
      <dgm:spPr/>
      <dgm:t>
        <a:bodyPr/>
        <a:lstStyle/>
        <a:p>
          <a:r>
            <a:rPr lang="en-US" dirty="0"/>
            <a:t>Withdrawal</a:t>
          </a:r>
        </a:p>
      </dgm:t>
    </dgm:pt>
    <dgm:pt modelId="{BB929FBC-D011-4164-A921-83EF601A2A91}" type="parTrans" cxnId="{0EB414A3-8BCD-45F3-A352-7B9BC7639C25}">
      <dgm:prSet/>
      <dgm:spPr/>
      <dgm:t>
        <a:bodyPr/>
        <a:lstStyle/>
        <a:p>
          <a:endParaRPr lang="en-US"/>
        </a:p>
      </dgm:t>
    </dgm:pt>
    <dgm:pt modelId="{5B72527F-F9FC-4B65-9BB5-E56039E1E240}" type="sibTrans" cxnId="{0EB414A3-8BCD-45F3-A352-7B9BC7639C25}">
      <dgm:prSet/>
      <dgm:spPr/>
      <dgm:t>
        <a:bodyPr/>
        <a:lstStyle/>
        <a:p>
          <a:endParaRPr lang="en-US"/>
        </a:p>
      </dgm:t>
    </dgm:pt>
    <dgm:pt modelId="{9083BD62-6F89-4D0F-8D2C-EBB5B2353583}">
      <dgm:prSet/>
      <dgm:spPr/>
      <dgm:t>
        <a:bodyPr/>
        <a:lstStyle/>
        <a:p>
          <a:r>
            <a:rPr lang="en-US" dirty="0"/>
            <a:t>Appetite changes</a:t>
          </a:r>
        </a:p>
      </dgm:t>
    </dgm:pt>
    <dgm:pt modelId="{09E1698A-F1DA-436F-BC36-9D4C2A7FF217}" type="parTrans" cxnId="{FA432088-D5A2-4F3A-9DAD-B67F8F1D16AB}">
      <dgm:prSet/>
      <dgm:spPr/>
      <dgm:t>
        <a:bodyPr/>
        <a:lstStyle/>
        <a:p>
          <a:endParaRPr lang="en-US"/>
        </a:p>
      </dgm:t>
    </dgm:pt>
    <dgm:pt modelId="{6EC1126E-025A-41EC-891E-16A47A2CD6A0}" type="sibTrans" cxnId="{FA432088-D5A2-4F3A-9DAD-B67F8F1D16AB}">
      <dgm:prSet/>
      <dgm:spPr/>
      <dgm:t>
        <a:bodyPr/>
        <a:lstStyle/>
        <a:p>
          <a:endParaRPr lang="en-US"/>
        </a:p>
      </dgm:t>
    </dgm:pt>
    <dgm:pt modelId="{A84E56F3-8A71-46DF-91DC-5B0097FBC3BD}">
      <dgm:prSet/>
      <dgm:spPr/>
      <dgm:t>
        <a:bodyPr/>
        <a:lstStyle/>
        <a:p>
          <a:r>
            <a:rPr lang="en-US" dirty="0"/>
            <a:t>Damage or disease from substance or activities</a:t>
          </a:r>
        </a:p>
      </dgm:t>
    </dgm:pt>
    <dgm:pt modelId="{F4F02917-1657-4554-A1F8-5A699AB4A241}" type="parTrans" cxnId="{921BC200-10C5-4839-A1A9-05DB6BA2ADF9}">
      <dgm:prSet/>
      <dgm:spPr/>
      <dgm:t>
        <a:bodyPr/>
        <a:lstStyle/>
        <a:p>
          <a:endParaRPr lang="en-US"/>
        </a:p>
      </dgm:t>
    </dgm:pt>
    <dgm:pt modelId="{D8C6D403-334B-4500-A0B5-EE78CD0AB203}" type="sibTrans" cxnId="{921BC200-10C5-4839-A1A9-05DB6BA2ADF9}">
      <dgm:prSet/>
      <dgm:spPr/>
      <dgm:t>
        <a:bodyPr/>
        <a:lstStyle/>
        <a:p>
          <a:endParaRPr lang="en-US"/>
        </a:p>
      </dgm:t>
    </dgm:pt>
    <dgm:pt modelId="{13B4A500-0C57-4BB9-AD25-CD657CAAD899}">
      <dgm:prSet/>
      <dgm:spPr/>
      <dgm:t>
        <a:bodyPr/>
        <a:lstStyle/>
        <a:p>
          <a:r>
            <a:rPr lang="en-US" dirty="0"/>
            <a:t>Sleeplessness</a:t>
          </a:r>
        </a:p>
      </dgm:t>
    </dgm:pt>
    <dgm:pt modelId="{86E8C599-08B5-469C-8FC6-0D910BC0A588}" type="parTrans" cxnId="{A6031620-6277-48A4-B030-4C7E642020CD}">
      <dgm:prSet/>
      <dgm:spPr/>
      <dgm:t>
        <a:bodyPr/>
        <a:lstStyle/>
        <a:p>
          <a:endParaRPr lang="en-US"/>
        </a:p>
      </dgm:t>
    </dgm:pt>
    <dgm:pt modelId="{974DAC0B-6F9C-4540-80AC-20603ED19AB1}" type="sibTrans" cxnId="{A6031620-6277-48A4-B030-4C7E642020CD}">
      <dgm:prSet/>
      <dgm:spPr/>
      <dgm:t>
        <a:bodyPr/>
        <a:lstStyle/>
        <a:p>
          <a:endParaRPr lang="en-US"/>
        </a:p>
      </dgm:t>
    </dgm:pt>
    <dgm:pt modelId="{13254492-324A-4AF4-B0DC-005F95662DDC}">
      <dgm:prSet/>
      <dgm:spPr/>
      <dgm:t>
        <a:bodyPr/>
        <a:lstStyle/>
        <a:p>
          <a:r>
            <a:rPr lang="en-US" dirty="0"/>
            <a:t>Appearance change</a:t>
          </a:r>
        </a:p>
      </dgm:t>
    </dgm:pt>
    <dgm:pt modelId="{DC78AD00-51D0-476F-B132-362F6E0937DB}" type="parTrans" cxnId="{44E654FC-F3FE-475E-BD85-B7C242FFA35F}">
      <dgm:prSet/>
      <dgm:spPr/>
      <dgm:t>
        <a:bodyPr/>
        <a:lstStyle/>
        <a:p>
          <a:endParaRPr lang="en-US"/>
        </a:p>
      </dgm:t>
    </dgm:pt>
    <dgm:pt modelId="{11E007E1-86E2-4214-B5E3-8DF0444F0B87}" type="sibTrans" cxnId="{44E654FC-F3FE-475E-BD85-B7C242FFA35F}">
      <dgm:prSet/>
      <dgm:spPr/>
      <dgm:t>
        <a:bodyPr/>
        <a:lstStyle/>
        <a:p>
          <a:endParaRPr lang="en-US"/>
        </a:p>
      </dgm:t>
    </dgm:pt>
    <dgm:pt modelId="{79A8517F-8382-4A59-B15A-58BF9FFC7707}">
      <dgm:prSet/>
      <dgm:spPr/>
      <dgm:t>
        <a:bodyPr/>
        <a:lstStyle/>
        <a:p>
          <a:r>
            <a:rPr lang="en-US" dirty="0"/>
            <a:t>Increase tolerance to substance or activities</a:t>
          </a:r>
        </a:p>
      </dgm:t>
    </dgm:pt>
    <dgm:pt modelId="{1405AF4E-F449-420E-929A-C8D2E0196011}" type="parTrans" cxnId="{27AA9F7E-CAD0-4692-9A07-EB35D3B8DBB8}">
      <dgm:prSet/>
      <dgm:spPr/>
      <dgm:t>
        <a:bodyPr/>
        <a:lstStyle/>
        <a:p>
          <a:endParaRPr lang="en-US"/>
        </a:p>
      </dgm:t>
    </dgm:pt>
    <dgm:pt modelId="{6EBC5C86-A19B-4007-81F0-C2970CC8123A}" type="sibTrans" cxnId="{27AA9F7E-CAD0-4692-9A07-EB35D3B8DBB8}">
      <dgm:prSet/>
      <dgm:spPr/>
      <dgm:t>
        <a:bodyPr/>
        <a:lstStyle/>
        <a:p>
          <a:endParaRPr lang="en-US"/>
        </a:p>
      </dgm:t>
    </dgm:pt>
    <dgm:pt modelId="{DCC65E10-A49F-499A-86D8-0CF3353FEC21}" type="pres">
      <dgm:prSet presAssocID="{B846BA3A-A5A8-4332-AC35-949280F0CD8A}" presName="linear" presStyleCnt="0">
        <dgm:presLayoutVars>
          <dgm:animLvl val="lvl"/>
          <dgm:resizeHandles val="exact"/>
        </dgm:presLayoutVars>
      </dgm:prSet>
      <dgm:spPr/>
    </dgm:pt>
    <dgm:pt modelId="{A66337FE-312D-4794-9018-54BE6F24835A}" type="pres">
      <dgm:prSet presAssocID="{B4ACFA61-2BBC-44DA-A336-09F06F27977E}" presName="parentText" presStyleLbl="node1" presStyleIdx="0" presStyleCnt="6">
        <dgm:presLayoutVars>
          <dgm:chMax val="0"/>
          <dgm:bulletEnabled val="1"/>
        </dgm:presLayoutVars>
      </dgm:prSet>
      <dgm:spPr/>
    </dgm:pt>
    <dgm:pt modelId="{5C090A15-2412-4FC8-AC95-4423C500EBBD}" type="pres">
      <dgm:prSet presAssocID="{5B72527F-F9FC-4B65-9BB5-E56039E1E240}" presName="spacer" presStyleCnt="0"/>
      <dgm:spPr/>
    </dgm:pt>
    <dgm:pt modelId="{0E564C51-80E1-458A-A8DD-CEE3ECB1C27E}" type="pres">
      <dgm:prSet presAssocID="{9083BD62-6F89-4D0F-8D2C-EBB5B2353583}" presName="parentText" presStyleLbl="node1" presStyleIdx="1" presStyleCnt="6">
        <dgm:presLayoutVars>
          <dgm:chMax val="0"/>
          <dgm:bulletEnabled val="1"/>
        </dgm:presLayoutVars>
      </dgm:prSet>
      <dgm:spPr/>
    </dgm:pt>
    <dgm:pt modelId="{0FCF4316-9905-4EF7-8583-74024E07B53D}" type="pres">
      <dgm:prSet presAssocID="{6EC1126E-025A-41EC-891E-16A47A2CD6A0}" presName="spacer" presStyleCnt="0"/>
      <dgm:spPr/>
    </dgm:pt>
    <dgm:pt modelId="{1613E963-3ED6-4771-90D0-B238CE5AB2FC}" type="pres">
      <dgm:prSet presAssocID="{A84E56F3-8A71-46DF-91DC-5B0097FBC3BD}" presName="parentText" presStyleLbl="node1" presStyleIdx="2" presStyleCnt="6">
        <dgm:presLayoutVars>
          <dgm:chMax val="0"/>
          <dgm:bulletEnabled val="1"/>
        </dgm:presLayoutVars>
      </dgm:prSet>
      <dgm:spPr/>
    </dgm:pt>
    <dgm:pt modelId="{535ABF30-33CD-49F7-B139-B76551AFD127}" type="pres">
      <dgm:prSet presAssocID="{D8C6D403-334B-4500-A0B5-EE78CD0AB203}" presName="spacer" presStyleCnt="0"/>
      <dgm:spPr/>
    </dgm:pt>
    <dgm:pt modelId="{3E85856C-5E6F-498F-89A7-40344F2D9D5C}" type="pres">
      <dgm:prSet presAssocID="{13B4A500-0C57-4BB9-AD25-CD657CAAD899}" presName="parentText" presStyleLbl="node1" presStyleIdx="3" presStyleCnt="6">
        <dgm:presLayoutVars>
          <dgm:chMax val="0"/>
          <dgm:bulletEnabled val="1"/>
        </dgm:presLayoutVars>
      </dgm:prSet>
      <dgm:spPr/>
    </dgm:pt>
    <dgm:pt modelId="{3E7EB80D-6C69-403C-8FE3-77159AA0C344}" type="pres">
      <dgm:prSet presAssocID="{974DAC0B-6F9C-4540-80AC-20603ED19AB1}" presName="spacer" presStyleCnt="0"/>
      <dgm:spPr/>
    </dgm:pt>
    <dgm:pt modelId="{7FC79505-1928-4243-B163-A7AED3316A24}" type="pres">
      <dgm:prSet presAssocID="{13254492-324A-4AF4-B0DC-005F95662DDC}" presName="parentText" presStyleLbl="node1" presStyleIdx="4" presStyleCnt="6">
        <dgm:presLayoutVars>
          <dgm:chMax val="0"/>
          <dgm:bulletEnabled val="1"/>
        </dgm:presLayoutVars>
      </dgm:prSet>
      <dgm:spPr/>
    </dgm:pt>
    <dgm:pt modelId="{40ED770E-59AB-487A-AD82-30147E02450C}" type="pres">
      <dgm:prSet presAssocID="{11E007E1-86E2-4214-B5E3-8DF0444F0B87}" presName="spacer" presStyleCnt="0"/>
      <dgm:spPr/>
    </dgm:pt>
    <dgm:pt modelId="{432A3495-687A-4AFB-B479-C4D1EC348B32}" type="pres">
      <dgm:prSet presAssocID="{79A8517F-8382-4A59-B15A-58BF9FFC7707}" presName="parentText" presStyleLbl="node1" presStyleIdx="5" presStyleCnt="6">
        <dgm:presLayoutVars>
          <dgm:chMax val="0"/>
          <dgm:bulletEnabled val="1"/>
        </dgm:presLayoutVars>
      </dgm:prSet>
      <dgm:spPr/>
    </dgm:pt>
  </dgm:ptLst>
  <dgm:cxnLst>
    <dgm:cxn modelId="{921BC200-10C5-4839-A1A9-05DB6BA2ADF9}" srcId="{B846BA3A-A5A8-4332-AC35-949280F0CD8A}" destId="{A84E56F3-8A71-46DF-91DC-5B0097FBC3BD}" srcOrd="2" destOrd="0" parTransId="{F4F02917-1657-4554-A1F8-5A699AB4A241}" sibTransId="{D8C6D403-334B-4500-A0B5-EE78CD0AB203}"/>
    <dgm:cxn modelId="{A6031620-6277-48A4-B030-4C7E642020CD}" srcId="{B846BA3A-A5A8-4332-AC35-949280F0CD8A}" destId="{13B4A500-0C57-4BB9-AD25-CD657CAAD899}" srcOrd="3" destOrd="0" parTransId="{86E8C599-08B5-469C-8FC6-0D910BC0A588}" sibTransId="{974DAC0B-6F9C-4540-80AC-20603ED19AB1}"/>
    <dgm:cxn modelId="{532DDB47-8F43-4FA8-B655-A68F85D6FB1A}" type="presOf" srcId="{13B4A500-0C57-4BB9-AD25-CD657CAAD899}" destId="{3E85856C-5E6F-498F-89A7-40344F2D9D5C}" srcOrd="0" destOrd="0" presId="urn:microsoft.com/office/officeart/2005/8/layout/vList2"/>
    <dgm:cxn modelId="{68AA544A-3D25-422F-9C64-821BF1E927C6}" type="presOf" srcId="{13254492-324A-4AF4-B0DC-005F95662DDC}" destId="{7FC79505-1928-4243-B163-A7AED3316A24}" srcOrd="0" destOrd="0" presId="urn:microsoft.com/office/officeart/2005/8/layout/vList2"/>
    <dgm:cxn modelId="{27AA9F7E-CAD0-4692-9A07-EB35D3B8DBB8}" srcId="{B846BA3A-A5A8-4332-AC35-949280F0CD8A}" destId="{79A8517F-8382-4A59-B15A-58BF9FFC7707}" srcOrd="5" destOrd="0" parTransId="{1405AF4E-F449-420E-929A-C8D2E0196011}" sibTransId="{6EBC5C86-A19B-4007-81F0-C2970CC8123A}"/>
    <dgm:cxn modelId="{FA432088-D5A2-4F3A-9DAD-B67F8F1D16AB}" srcId="{B846BA3A-A5A8-4332-AC35-949280F0CD8A}" destId="{9083BD62-6F89-4D0F-8D2C-EBB5B2353583}" srcOrd="1" destOrd="0" parTransId="{09E1698A-F1DA-436F-BC36-9D4C2A7FF217}" sibTransId="{6EC1126E-025A-41EC-891E-16A47A2CD6A0}"/>
    <dgm:cxn modelId="{F7B89593-B5AF-4658-B6B9-FF7A91A67AF2}" type="presOf" srcId="{9083BD62-6F89-4D0F-8D2C-EBB5B2353583}" destId="{0E564C51-80E1-458A-A8DD-CEE3ECB1C27E}" srcOrd="0" destOrd="0" presId="urn:microsoft.com/office/officeart/2005/8/layout/vList2"/>
    <dgm:cxn modelId="{79B64C9B-C398-4A87-A30A-02BCF380789E}" type="presOf" srcId="{A84E56F3-8A71-46DF-91DC-5B0097FBC3BD}" destId="{1613E963-3ED6-4771-90D0-B238CE5AB2FC}" srcOrd="0" destOrd="0" presId="urn:microsoft.com/office/officeart/2005/8/layout/vList2"/>
    <dgm:cxn modelId="{0EB414A3-8BCD-45F3-A352-7B9BC7639C25}" srcId="{B846BA3A-A5A8-4332-AC35-949280F0CD8A}" destId="{B4ACFA61-2BBC-44DA-A336-09F06F27977E}" srcOrd="0" destOrd="0" parTransId="{BB929FBC-D011-4164-A921-83EF601A2A91}" sibTransId="{5B72527F-F9FC-4B65-9BB5-E56039E1E240}"/>
    <dgm:cxn modelId="{AB14CED6-BE52-438B-947A-ED0ED61CBD35}" type="presOf" srcId="{B846BA3A-A5A8-4332-AC35-949280F0CD8A}" destId="{DCC65E10-A49F-499A-86D8-0CF3353FEC21}" srcOrd="0" destOrd="0" presId="urn:microsoft.com/office/officeart/2005/8/layout/vList2"/>
    <dgm:cxn modelId="{3BEE43D7-AFE5-4B06-8A16-B05C1F1C8743}" type="presOf" srcId="{79A8517F-8382-4A59-B15A-58BF9FFC7707}" destId="{432A3495-687A-4AFB-B479-C4D1EC348B32}" srcOrd="0" destOrd="0" presId="urn:microsoft.com/office/officeart/2005/8/layout/vList2"/>
    <dgm:cxn modelId="{77A4F7EE-6773-4E1A-B308-B41072DFF105}" type="presOf" srcId="{B4ACFA61-2BBC-44DA-A336-09F06F27977E}" destId="{A66337FE-312D-4794-9018-54BE6F24835A}" srcOrd="0" destOrd="0" presId="urn:microsoft.com/office/officeart/2005/8/layout/vList2"/>
    <dgm:cxn modelId="{44E654FC-F3FE-475E-BD85-B7C242FFA35F}" srcId="{B846BA3A-A5A8-4332-AC35-949280F0CD8A}" destId="{13254492-324A-4AF4-B0DC-005F95662DDC}" srcOrd="4" destOrd="0" parTransId="{DC78AD00-51D0-476F-B132-362F6E0937DB}" sibTransId="{11E007E1-86E2-4214-B5E3-8DF0444F0B87}"/>
    <dgm:cxn modelId="{70A48C28-17CD-4846-A61F-7D57E3773000}" type="presParOf" srcId="{DCC65E10-A49F-499A-86D8-0CF3353FEC21}" destId="{A66337FE-312D-4794-9018-54BE6F24835A}" srcOrd="0" destOrd="0" presId="urn:microsoft.com/office/officeart/2005/8/layout/vList2"/>
    <dgm:cxn modelId="{7E84CABD-12E2-4CB7-AB3B-022376702C27}" type="presParOf" srcId="{DCC65E10-A49F-499A-86D8-0CF3353FEC21}" destId="{5C090A15-2412-4FC8-AC95-4423C500EBBD}" srcOrd="1" destOrd="0" presId="urn:microsoft.com/office/officeart/2005/8/layout/vList2"/>
    <dgm:cxn modelId="{C2F7B9D0-EBD3-4E3B-B6A6-47229591AA63}" type="presParOf" srcId="{DCC65E10-A49F-499A-86D8-0CF3353FEC21}" destId="{0E564C51-80E1-458A-A8DD-CEE3ECB1C27E}" srcOrd="2" destOrd="0" presId="urn:microsoft.com/office/officeart/2005/8/layout/vList2"/>
    <dgm:cxn modelId="{C8681073-E4F6-4DFE-9B3F-13B0C9FBDCBF}" type="presParOf" srcId="{DCC65E10-A49F-499A-86D8-0CF3353FEC21}" destId="{0FCF4316-9905-4EF7-8583-74024E07B53D}" srcOrd="3" destOrd="0" presId="urn:microsoft.com/office/officeart/2005/8/layout/vList2"/>
    <dgm:cxn modelId="{F43B5DD6-C423-47D6-8A0E-28E459805148}" type="presParOf" srcId="{DCC65E10-A49F-499A-86D8-0CF3353FEC21}" destId="{1613E963-3ED6-4771-90D0-B238CE5AB2FC}" srcOrd="4" destOrd="0" presId="urn:microsoft.com/office/officeart/2005/8/layout/vList2"/>
    <dgm:cxn modelId="{5F53CD76-6692-4B3A-9A7F-7042870680E5}" type="presParOf" srcId="{DCC65E10-A49F-499A-86D8-0CF3353FEC21}" destId="{535ABF30-33CD-49F7-B139-B76551AFD127}" srcOrd="5" destOrd="0" presId="urn:microsoft.com/office/officeart/2005/8/layout/vList2"/>
    <dgm:cxn modelId="{615F8455-DD19-494F-9B6C-F60134E1329B}" type="presParOf" srcId="{DCC65E10-A49F-499A-86D8-0CF3353FEC21}" destId="{3E85856C-5E6F-498F-89A7-40344F2D9D5C}" srcOrd="6" destOrd="0" presId="urn:microsoft.com/office/officeart/2005/8/layout/vList2"/>
    <dgm:cxn modelId="{B4C1519B-A592-49BC-88F4-19897AB9E6A1}" type="presParOf" srcId="{DCC65E10-A49F-499A-86D8-0CF3353FEC21}" destId="{3E7EB80D-6C69-403C-8FE3-77159AA0C344}" srcOrd="7" destOrd="0" presId="urn:microsoft.com/office/officeart/2005/8/layout/vList2"/>
    <dgm:cxn modelId="{A4E79449-DBF6-4784-ADE6-FB558225E78D}" type="presParOf" srcId="{DCC65E10-A49F-499A-86D8-0CF3353FEC21}" destId="{7FC79505-1928-4243-B163-A7AED3316A24}" srcOrd="8" destOrd="0" presId="urn:microsoft.com/office/officeart/2005/8/layout/vList2"/>
    <dgm:cxn modelId="{D3F1CC88-6DAF-4CB3-A12F-DF361FAC4567}" type="presParOf" srcId="{DCC65E10-A49F-499A-86D8-0CF3353FEC21}" destId="{40ED770E-59AB-487A-AD82-30147E02450C}" srcOrd="9" destOrd="0" presId="urn:microsoft.com/office/officeart/2005/8/layout/vList2"/>
    <dgm:cxn modelId="{B48CBE91-7E59-4BFE-9234-C21D815C61E6}" type="presParOf" srcId="{DCC65E10-A49F-499A-86D8-0CF3353FEC21}" destId="{432A3495-687A-4AFB-B479-C4D1EC348B3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F5B46D-0BB3-413C-A568-5BCAFDBCFAFC}"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11AEB058-1092-4982-B603-A58DAF3C18B4}">
      <dgm:prSet/>
      <dgm:spPr/>
      <dgm:t>
        <a:bodyPr/>
        <a:lstStyle/>
        <a:p>
          <a:r>
            <a:rPr lang="en-US"/>
            <a:t>Mirroring</a:t>
          </a:r>
        </a:p>
      </dgm:t>
    </dgm:pt>
    <dgm:pt modelId="{2D27654E-B97C-493C-A3F5-0DD902A32E32}" type="parTrans" cxnId="{79B883BC-EDAF-4FFB-8D56-9CFC193DB1F9}">
      <dgm:prSet/>
      <dgm:spPr/>
      <dgm:t>
        <a:bodyPr/>
        <a:lstStyle/>
        <a:p>
          <a:endParaRPr lang="en-US"/>
        </a:p>
      </dgm:t>
    </dgm:pt>
    <dgm:pt modelId="{4D107BA6-F0E7-4F5C-8D4F-E40D00562839}" type="sibTrans" cxnId="{79B883BC-EDAF-4FFB-8D56-9CFC193DB1F9}">
      <dgm:prSet/>
      <dgm:spPr/>
      <dgm:t>
        <a:bodyPr/>
        <a:lstStyle/>
        <a:p>
          <a:endParaRPr lang="en-US"/>
        </a:p>
      </dgm:t>
    </dgm:pt>
    <dgm:pt modelId="{54F947C8-D312-4BD6-88B7-9AEBB1C493D8}">
      <dgm:prSet/>
      <dgm:spPr/>
      <dgm:t>
        <a:bodyPr/>
        <a:lstStyle/>
        <a:p>
          <a:r>
            <a:rPr lang="en-US"/>
            <a:t>Reflection back</a:t>
          </a:r>
        </a:p>
      </dgm:t>
    </dgm:pt>
    <dgm:pt modelId="{5B7263A1-90D3-44E4-9332-1743065341C1}" type="parTrans" cxnId="{EB7AD508-8EB1-48CC-838E-2800D680FDD4}">
      <dgm:prSet/>
      <dgm:spPr/>
      <dgm:t>
        <a:bodyPr/>
        <a:lstStyle/>
        <a:p>
          <a:endParaRPr lang="en-US"/>
        </a:p>
      </dgm:t>
    </dgm:pt>
    <dgm:pt modelId="{CA1D54E3-A15C-41D6-9A60-183AE66831F1}" type="sibTrans" cxnId="{EB7AD508-8EB1-48CC-838E-2800D680FDD4}">
      <dgm:prSet/>
      <dgm:spPr/>
      <dgm:t>
        <a:bodyPr/>
        <a:lstStyle/>
        <a:p>
          <a:endParaRPr lang="en-US"/>
        </a:p>
      </dgm:t>
    </dgm:pt>
    <dgm:pt modelId="{68032CCD-960C-4D8E-A415-559B58259EE1}">
      <dgm:prSet/>
      <dgm:spPr/>
      <dgm:t>
        <a:bodyPr/>
        <a:lstStyle/>
        <a:p>
          <a:r>
            <a:rPr lang="en-US"/>
            <a:t>Paraphrasing</a:t>
          </a:r>
        </a:p>
      </dgm:t>
    </dgm:pt>
    <dgm:pt modelId="{E5FD2671-4A1B-45D6-B27A-1FB9508512C0}" type="parTrans" cxnId="{9B6AB219-A68E-40E3-82EE-67DCA075329A}">
      <dgm:prSet/>
      <dgm:spPr/>
      <dgm:t>
        <a:bodyPr/>
        <a:lstStyle/>
        <a:p>
          <a:endParaRPr lang="en-US"/>
        </a:p>
      </dgm:t>
    </dgm:pt>
    <dgm:pt modelId="{12253832-376B-401C-8107-CF371727D4E8}" type="sibTrans" cxnId="{9B6AB219-A68E-40E3-82EE-67DCA075329A}">
      <dgm:prSet/>
      <dgm:spPr/>
      <dgm:t>
        <a:bodyPr/>
        <a:lstStyle/>
        <a:p>
          <a:endParaRPr lang="en-US"/>
        </a:p>
      </dgm:t>
    </dgm:pt>
    <dgm:pt modelId="{2F1BF36F-744E-4391-88BC-D095761BA7F5}">
      <dgm:prSet/>
      <dgm:spPr/>
      <dgm:t>
        <a:bodyPr/>
        <a:lstStyle/>
        <a:p>
          <a:r>
            <a:rPr lang="en-US" dirty="0"/>
            <a:t>Mirroring affirms you hear the officer</a:t>
          </a:r>
        </a:p>
      </dgm:t>
    </dgm:pt>
    <dgm:pt modelId="{C5CA7742-21B7-4E0A-8133-A9DC463069EB}" type="parTrans" cxnId="{904AB9C7-F51E-41C3-93BD-EC5F8F7FCB37}">
      <dgm:prSet/>
      <dgm:spPr/>
      <dgm:t>
        <a:bodyPr/>
        <a:lstStyle/>
        <a:p>
          <a:endParaRPr lang="en-US"/>
        </a:p>
      </dgm:t>
    </dgm:pt>
    <dgm:pt modelId="{D88E877D-3AE4-47FB-89D5-F1C9411A7CE2}" type="sibTrans" cxnId="{904AB9C7-F51E-41C3-93BD-EC5F8F7FCB37}">
      <dgm:prSet/>
      <dgm:spPr/>
      <dgm:t>
        <a:bodyPr/>
        <a:lstStyle/>
        <a:p>
          <a:endParaRPr lang="en-US"/>
        </a:p>
      </dgm:t>
    </dgm:pt>
    <dgm:pt modelId="{D3C46FED-DD1F-48B7-B1CA-C64C5FF77B79}">
      <dgm:prSet/>
      <dgm:spPr/>
      <dgm:t>
        <a:bodyPr/>
        <a:lstStyle/>
        <a:p>
          <a:r>
            <a:rPr lang="en-US"/>
            <a:t>Validation</a:t>
          </a:r>
        </a:p>
      </dgm:t>
    </dgm:pt>
    <dgm:pt modelId="{784E89AC-2C38-4DA5-AFF6-D691C9A35752}" type="parTrans" cxnId="{423B3C02-31F4-473A-B8D3-B098A7D0DF55}">
      <dgm:prSet/>
      <dgm:spPr/>
      <dgm:t>
        <a:bodyPr/>
        <a:lstStyle/>
        <a:p>
          <a:endParaRPr lang="en-US"/>
        </a:p>
      </dgm:t>
    </dgm:pt>
    <dgm:pt modelId="{4C51EC8D-0416-4BC3-A8DF-B56875256ED4}" type="sibTrans" cxnId="{423B3C02-31F4-473A-B8D3-B098A7D0DF55}">
      <dgm:prSet/>
      <dgm:spPr/>
      <dgm:t>
        <a:bodyPr/>
        <a:lstStyle/>
        <a:p>
          <a:endParaRPr lang="en-US"/>
        </a:p>
      </dgm:t>
    </dgm:pt>
    <dgm:pt modelId="{EB2539A8-788F-4FB5-998A-3741A54FC5D1}">
      <dgm:prSet/>
      <dgm:spPr/>
      <dgm:t>
        <a:bodyPr/>
        <a:lstStyle/>
        <a:p>
          <a:r>
            <a:rPr lang="en-US"/>
            <a:t>What is being said makes sense</a:t>
          </a:r>
        </a:p>
      </dgm:t>
    </dgm:pt>
    <dgm:pt modelId="{D741FE45-62B1-4C0B-8B47-A4AF3D49C9F3}" type="parTrans" cxnId="{836AE547-8DBF-4EBF-AE9D-49C8AFEA9F37}">
      <dgm:prSet/>
      <dgm:spPr/>
      <dgm:t>
        <a:bodyPr/>
        <a:lstStyle/>
        <a:p>
          <a:endParaRPr lang="en-US"/>
        </a:p>
      </dgm:t>
    </dgm:pt>
    <dgm:pt modelId="{C59569EC-CE4E-478F-AA03-C58C65885C62}" type="sibTrans" cxnId="{836AE547-8DBF-4EBF-AE9D-49C8AFEA9F37}">
      <dgm:prSet/>
      <dgm:spPr/>
      <dgm:t>
        <a:bodyPr/>
        <a:lstStyle/>
        <a:p>
          <a:endParaRPr lang="en-US"/>
        </a:p>
      </dgm:t>
    </dgm:pt>
    <dgm:pt modelId="{E5E617BE-EF94-4E2B-97CC-2E716814712B}">
      <dgm:prSet/>
      <dgm:spPr/>
      <dgm:t>
        <a:bodyPr/>
        <a:lstStyle/>
        <a:p>
          <a:r>
            <a:rPr lang="en-US" dirty="0"/>
            <a:t>Does not mean you agree</a:t>
          </a:r>
        </a:p>
      </dgm:t>
    </dgm:pt>
    <dgm:pt modelId="{73C846B3-571C-461C-9915-A62C0EEC355F}" type="parTrans" cxnId="{CF388D66-1E81-409C-BED3-3926261A010A}">
      <dgm:prSet/>
      <dgm:spPr/>
      <dgm:t>
        <a:bodyPr/>
        <a:lstStyle/>
        <a:p>
          <a:endParaRPr lang="en-US"/>
        </a:p>
      </dgm:t>
    </dgm:pt>
    <dgm:pt modelId="{E64DD44A-420F-45A4-8254-0612818A0B44}" type="sibTrans" cxnId="{CF388D66-1E81-409C-BED3-3926261A010A}">
      <dgm:prSet/>
      <dgm:spPr/>
      <dgm:t>
        <a:bodyPr/>
        <a:lstStyle/>
        <a:p>
          <a:endParaRPr lang="en-US"/>
        </a:p>
      </dgm:t>
    </dgm:pt>
    <dgm:pt modelId="{C9203E19-224E-401B-8D78-8816EC256713}">
      <dgm:prSet/>
      <dgm:spPr/>
      <dgm:t>
        <a:bodyPr/>
        <a:lstStyle/>
        <a:p>
          <a:r>
            <a:rPr lang="en-US" dirty="0"/>
            <a:t>Validating affirms you hear the officer</a:t>
          </a:r>
        </a:p>
      </dgm:t>
    </dgm:pt>
    <dgm:pt modelId="{6AF3AF92-6FBC-499F-B316-95750B76BA78}" type="parTrans" cxnId="{5836371F-0F2B-4906-A44D-7FE29F8B0326}">
      <dgm:prSet/>
      <dgm:spPr/>
      <dgm:t>
        <a:bodyPr/>
        <a:lstStyle/>
        <a:p>
          <a:endParaRPr lang="en-US"/>
        </a:p>
      </dgm:t>
    </dgm:pt>
    <dgm:pt modelId="{E63B300A-97EC-46E9-9082-4C961A786531}" type="sibTrans" cxnId="{5836371F-0F2B-4906-A44D-7FE29F8B0326}">
      <dgm:prSet/>
      <dgm:spPr/>
      <dgm:t>
        <a:bodyPr/>
        <a:lstStyle/>
        <a:p>
          <a:endParaRPr lang="en-US"/>
        </a:p>
      </dgm:t>
    </dgm:pt>
    <dgm:pt modelId="{E105ABEE-031C-4407-899A-17605DB0CB93}">
      <dgm:prSet/>
      <dgm:spPr/>
      <dgm:t>
        <a:bodyPr/>
        <a:lstStyle/>
        <a:p>
          <a:r>
            <a:rPr lang="en-US"/>
            <a:t>Empathy</a:t>
          </a:r>
        </a:p>
      </dgm:t>
    </dgm:pt>
    <dgm:pt modelId="{4FBF84E3-E79A-4DB4-8CE5-ADC3FEFE3EE1}" type="parTrans" cxnId="{73E84277-F4BF-49A0-AA25-C93A4CFA0763}">
      <dgm:prSet/>
      <dgm:spPr/>
      <dgm:t>
        <a:bodyPr/>
        <a:lstStyle/>
        <a:p>
          <a:endParaRPr lang="en-US"/>
        </a:p>
      </dgm:t>
    </dgm:pt>
    <dgm:pt modelId="{AE6B6DAD-AD78-4B47-89B0-1C6CEBFF159E}" type="sibTrans" cxnId="{73E84277-F4BF-49A0-AA25-C93A4CFA0763}">
      <dgm:prSet/>
      <dgm:spPr/>
      <dgm:t>
        <a:bodyPr/>
        <a:lstStyle/>
        <a:p>
          <a:endParaRPr lang="en-US"/>
        </a:p>
      </dgm:t>
    </dgm:pt>
    <dgm:pt modelId="{6A24B627-4249-4CBC-8261-32581F0DD5AB}">
      <dgm:prSet/>
      <dgm:spPr/>
      <dgm:t>
        <a:bodyPr/>
        <a:lstStyle/>
        <a:p>
          <a:r>
            <a:rPr lang="en-US" dirty="0"/>
            <a:t>Imagining the feelings of the officer</a:t>
          </a:r>
        </a:p>
      </dgm:t>
    </dgm:pt>
    <dgm:pt modelId="{9B5095D9-3EBC-4508-A6EE-2F520C837B32}" type="parTrans" cxnId="{0C2D7A52-C4F0-486C-BF8B-939043CC6C0B}">
      <dgm:prSet/>
      <dgm:spPr/>
      <dgm:t>
        <a:bodyPr/>
        <a:lstStyle/>
        <a:p>
          <a:endParaRPr lang="en-US"/>
        </a:p>
      </dgm:t>
    </dgm:pt>
    <dgm:pt modelId="{03B2E4C3-1AAC-49AE-8D94-ADCDB4B08081}" type="sibTrans" cxnId="{0C2D7A52-C4F0-486C-BF8B-939043CC6C0B}">
      <dgm:prSet/>
      <dgm:spPr/>
      <dgm:t>
        <a:bodyPr/>
        <a:lstStyle/>
        <a:p>
          <a:endParaRPr lang="en-US"/>
        </a:p>
      </dgm:t>
    </dgm:pt>
    <dgm:pt modelId="{DC40CD5F-12B2-461E-A5FD-542A2985321B}" type="pres">
      <dgm:prSet presAssocID="{2DF5B46D-0BB3-413C-A568-5BCAFDBCFAFC}" presName="Name0" presStyleCnt="0">
        <dgm:presLayoutVars>
          <dgm:dir/>
          <dgm:animLvl val="lvl"/>
          <dgm:resizeHandles val="exact"/>
        </dgm:presLayoutVars>
      </dgm:prSet>
      <dgm:spPr/>
    </dgm:pt>
    <dgm:pt modelId="{AFD058F9-BA99-4AA5-9D90-47C43C192F3D}" type="pres">
      <dgm:prSet presAssocID="{11AEB058-1092-4982-B603-A58DAF3C18B4}" presName="composite" presStyleCnt="0"/>
      <dgm:spPr/>
    </dgm:pt>
    <dgm:pt modelId="{028AC54C-3C02-4C76-82FA-2C1AF4A2EE05}" type="pres">
      <dgm:prSet presAssocID="{11AEB058-1092-4982-B603-A58DAF3C18B4}" presName="parTx" presStyleLbl="alignNode1" presStyleIdx="0" presStyleCnt="3">
        <dgm:presLayoutVars>
          <dgm:chMax val="0"/>
          <dgm:chPref val="0"/>
          <dgm:bulletEnabled val="1"/>
        </dgm:presLayoutVars>
      </dgm:prSet>
      <dgm:spPr/>
    </dgm:pt>
    <dgm:pt modelId="{1A8AA5AB-B098-4B32-B477-4F6FE6AC9DEA}" type="pres">
      <dgm:prSet presAssocID="{11AEB058-1092-4982-B603-A58DAF3C18B4}" presName="desTx" presStyleLbl="alignAccFollowNode1" presStyleIdx="0" presStyleCnt="3">
        <dgm:presLayoutVars>
          <dgm:bulletEnabled val="1"/>
        </dgm:presLayoutVars>
      </dgm:prSet>
      <dgm:spPr/>
    </dgm:pt>
    <dgm:pt modelId="{66C48591-DB8A-4E19-906F-076D7E4D8345}" type="pres">
      <dgm:prSet presAssocID="{4D107BA6-F0E7-4F5C-8D4F-E40D00562839}" presName="space" presStyleCnt="0"/>
      <dgm:spPr/>
    </dgm:pt>
    <dgm:pt modelId="{4EA733E5-2E37-4A53-8042-ED2C03CFFBD8}" type="pres">
      <dgm:prSet presAssocID="{D3C46FED-DD1F-48B7-B1CA-C64C5FF77B79}" presName="composite" presStyleCnt="0"/>
      <dgm:spPr/>
    </dgm:pt>
    <dgm:pt modelId="{9588D46E-BB8D-43F5-9333-8DD874CE3411}" type="pres">
      <dgm:prSet presAssocID="{D3C46FED-DD1F-48B7-B1CA-C64C5FF77B79}" presName="parTx" presStyleLbl="alignNode1" presStyleIdx="1" presStyleCnt="3">
        <dgm:presLayoutVars>
          <dgm:chMax val="0"/>
          <dgm:chPref val="0"/>
          <dgm:bulletEnabled val="1"/>
        </dgm:presLayoutVars>
      </dgm:prSet>
      <dgm:spPr/>
    </dgm:pt>
    <dgm:pt modelId="{D61D126F-D5E2-4741-B9C4-98C95F97BFC4}" type="pres">
      <dgm:prSet presAssocID="{D3C46FED-DD1F-48B7-B1CA-C64C5FF77B79}" presName="desTx" presStyleLbl="alignAccFollowNode1" presStyleIdx="1" presStyleCnt="3">
        <dgm:presLayoutVars>
          <dgm:bulletEnabled val="1"/>
        </dgm:presLayoutVars>
      </dgm:prSet>
      <dgm:spPr/>
    </dgm:pt>
    <dgm:pt modelId="{085889B2-6133-4725-89DD-9A230F25C628}" type="pres">
      <dgm:prSet presAssocID="{4C51EC8D-0416-4BC3-A8DF-B56875256ED4}" presName="space" presStyleCnt="0"/>
      <dgm:spPr/>
    </dgm:pt>
    <dgm:pt modelId="{0D9DF3BD-773D-4E8F-B679-C9368CE0CFBA}" type="pres">
      <dgm:prSet presAssocID="{E105ABEE-031C-4407-899A-17605DB0CB93}" presName="composite" presStyleCnt="0"/>
      <dgm:spPr/>
    </dgm:pt>
    <dgm:pt modelId="{33B95379-7341-4425-BDAB-3ECCA6476CF3}" type="pres">
      <dgm:prSet presAssocID="{E105ABEE-031C-4407-899A-17605DB0CB93}" presName="parTx" presStyleLbl="alignNode1" presStyleIdx="2" presStyleCnt="3">
        <dgm:presLayoutVars>
          <dgm:chMax val="0"/>
          <dgm:chPref val="0"/>
          <dgm:bulletEnabled val="1"/>
        </dgm:presLayoutVars>
      </dgm:prSet>
      <dgm:spPr/>
    </dgm:pt>
    <dgm:pt modelId="{7F178737-B5A3-45F1-9042-3FA722464AF3}" type="pres">
      <dgm:prSet presAssocID="{E105ABEE-031C-4407-899A-17605DB0CB93}" presName="desTx" presStyleLbl="alignAccFollowNode1" presStyleIdx="2" presStyleCnt="3">
        <dgm:presLayoutVars>
          <dgm:bulletEnabled val="1"/>
        </dgm:presLayoutVars>
      </dgm:prSet>
      <dgm:spPr/>
    </dgm:pt>
  </dgm:ptLst>
  <dgm:cxnLst>
    <dgm:cxn modelId="{423B3C02-31F4-473A-B8D3-B098A7D0DF55}" srcId="{2DF5B46D-0BB3-413C-A568-5BCAFDBCFAFC}" destId="{D3C46FED-DD1F-48B7-B1CA-C64C5FF77B79}" srcOrd="1" destOrd="0" parTransId="{784E89AC-2C38-4DA5-AFF6-D691C9A35752}" sibTransId="{4C51EC8D-0416-4BC3-A8DF-B56875256ED4}"/>
    <dgm:cxn modelId="{EB7AD508-8EB1-48CC-838E-2800D680FDD4}" srcId="{11AEB058-1092-4982-B603-A58DAF3C18B4}" destId="{54F947C8-D312-4BD6-88B7-9AEBB1C493D8}" srcOrd="0" destOrd="0" parTransId="{5B7263A1-90D3-44E4-9332-1743065341C1}" sibTransId="{CA1D54E3-A15C-41D6-9A60-183AE66831F1}"/>
    <dgm:cxn modelId="{9B6AB219-A68E-40E3-82EE-67DCA075329A}" srcId="{11AEB058-1092-4982-B603-A58DAF3C18B4}" destId="{68032CCD-960C-4D8E-A415-559B58259EE1}" srcOrd="1" destOrd="0" parTransId="{E5FD2671-4A1B-45D6-B27A-1FB9508512C0}" sibTransId="{12253832-376B-401C-8107-CF371727D4E8}"/>
    <dgm:cxn modelId="{68BCEF1B-A500-4D32-8045-89D2AF532100}" type="presOf" srcId="{E105ABEE-031C-4407-899A-17605DB0CB93}" destId="{33B95379-7341-4425-BDAB-3ECCA6476CF3}" srcOrd="0" destOrd="0" presId="urn:microsoft.com/office/officeart/2005/8/layout/hList1"/>
    <dgm:cxn modelId="{5836371F-0F2B-4906-A44D-7FE29F8B0326}" srcId="{D3C46FED-DD1F-48B7-B1CA-C64C5FF77B79}" destId="{C9203E19-224E-401B-8D78-8816EC256713}" srcOrd="2" destOrd="0" parTransId="{6AF3AF92-6FBC-499F-B316-95750B76BA78}" sibTransId="{E63B300A-97EC-46E9-9082-4C961A786531}"/>
    <dgm:cxn modelId="{A8596A22-495C-4C13-AFD6-A004FEF8116A}" type="presOf" srcId="{2F1BF36F-744E-4391-88BC-D095761BA7F5}" destId="{1A8AA5AB-B098-4B32-B477-4F6FE6AC9DEA}" srcOrd="0" destOrd="2" presId="urn:microsoft.com/office/officeart/2005/8/layout/hList1"/>
    <dgm:cxn modelId="{0BE6C92A-2952-4903-8EBA-1EB96D4AA63A}" type="presOf" srcId="{11AEB058-1092-4982-B603-A58DAF3C18B4}" destId="{028AC54C-3C02-4C76-82FA-2C1AF4A2EE05}" srcOrd="0" destOrd="0" presId="urn:microsoft.com/office/officeart/2005/8/layout/hList1"/>
    <dgm:cxn modelId="{CE29A62D-2073-47C7-AC9E-444AF41FEC12}" type="presOf" srcId="{C9203E19-224E-401B-8D78-8816EC256713}" destId="{D61D126F-D5E2-4741-B9C4-98C95F97BFC4}" srcOrd="0" destOrd="2" presId="urn:microsoft.com/office/officeart/2005/8/layout/hList1"/>
    <dgm:cxn modelId="{367E5934-AE6E-4F75-AEE9-F00CAF5D2E08}" type="presOf" srcId="{2DF5B46D-0BB3-413C-A568-5BCAFDBCFAFC}" destId="{DC40CD5F-12B2-461E-A5FD-542A2985321B}" srcOrd="0" destOrd="0" presId="urn:microsoft.com/office/officeart/2005/8/layout/hList1"/>
    <dgm:cxn modelId="{427AD360-0882-4288-8B4D-6E62B7020C13}" type="presOf" srcId="{D3C46FED-DD1F-48B7-B1CA-C64C5FF77B79}" destId="{9588D46E-BB8D-43F5-9333-8DD874CE3411}" srcOrd="0" destOrd="0" presId="urn:microsoft.com/office/officeart/2005/8/layout/hList1"/>
    <dgm:cxn modelId="{66B6CB63-7D8D-45F6-A608-E155E21F2AFD}" type="presOf" srcId="{EB2539A8-788F-4FB5-998A-3741A54FC5D1}" destId="{D61D126F-D5E2-4741-B9C4-98C95F97BFC4}" srcOrd="0" destOrd="0" presId="urn:microsoft.com/office/officeart/2005/8/layout/hList1"/>
    <dgm:cxn modelId="{CF388D66-1E81-409C-BED3-3926261A010A}" srcId="{D3C46FED-DD1F-48B7-B1CA-C64C5FF77B79}" destId="{E5E617BE-EF94-4E2B-97CC-2E716814712B}" srcOrd="1" destOrd="0" parTransId="{73C846B3-571C-461C-9915-A62C0EEC355F}" sibTransId="{E64DD44A-420F-45A4-8254-0612818A0B44}"/>
    <dgm:cxn modelId="{836AE547-8DBF-4EBF-AE9D-49C8AFEA9F37}" srcId="{D3C46FED-DD1F-48B7-B1CA-C64C5FF77B79}" destId="{EB2539A8-788F-4FB5-998A-3741A54FC5D1}" srcOrd="0" destOrd="0" parTransId="{D741FE45-62B1-4C0B-8B47-A4AF3D49C9F3}" sibTransId="{C59569EC-CE4E-478F-AA03-C58C65885C62}"/>
    <dgm:cxn modelId="{EE67816E-0219-4C1F-BF43-885C5CD7303D}" type="presOf" srcId="{54F947C8-D312-4BD6-88B7-9AEBB1C493D8}" destId="{1A8AA5AB-B098-4B32-B477-4F6FE6AC9DEA}" srcOrd="0" destOrd="0" presId="urn:microsoft.com/office/officeart/2005/8/layout/hList1"/>
    <dgm:cxn modelId="{0C2D7A52-C4F0-486C-BF8B-939043CC6C0B}" srcId="{E105ABEE-031C-4407-899A-17605DB0CB93}" destId="{6A24B627-4249-4CBC-8261-32581F0DD5AB}" srcOrd="0" destOrd="0" parTransId="{9B5095D9-3EBC-4508-A6EE-2F520C837B32}" sibTransId="{03B2E4C3-1AAC-49AE-8D94-ADCDB4B08081}"/>
    <dgm:cxn modelId="{73E84277-F4BF-49A0-AA25-C93A4CFA0763}" srcId="{2DF5B46D-0BB3-413C-A568-5BCAFDBCFAFC}" destId="{E105ABEE-031C-4407-899A-17605DB0CB93}" srcOrd="2" destOrd="0" parTransId="{4FBF84E3-E79A-4DB4-8CE5-ADC3FEFE3EE1}" sibTransId="{AE6B6DAD-AD78-4B47-89B0-1C6CEBFF159E}"/>
    <dgm:cxn modelId="{A44D3083-13D6-45E7-9098-9083EF6965B6}" type="presOf" srcId="{6A24B627-4249-4CBC-8261-32581F0DD5AB}" destId="{7F178737-B5A3-45F1-9042-3FA722464AF3}" srcOrd="0" destOrd="0" presId="urn:microsoft.com/office/officeart/2005/8/layout/hList1"/>
    <dgm:cxn modelId="{0BA94891-10AB-495A-8FA7-D3118E69DB5A}" type="presOf" srcId="{68032CCD-960C-4D8E-A415-559B58259EE1}" destId="{1A8AA5AB-B098-4B32-B477-4F6FE6AC9DEA}" srcOrd="0" destOrd="1" presId="urn:microsoft.com/office/officeart/2005/8/layout/hList1"/>
    <dgm:cxn modelId="{E13BC5B7-3E5D-43FF-A383-407E1D9F5E18}" type="presOf" srcId="{E5E617BE-EF94-4E2B-97CC-2E716814712B}" destId="{D61D126F-D5E2-4741-B9C4-98C95F97BFC4}" srcOrd="0" destOrd="1" presId="urn:microsoft.com/office/officeart/2005/8/layout/hList1"/>
    <dgm:cxn modelId="{79B883BC-EDAF-4FFB-8D56-9CFC193DB1F9}" srcId="{2DF5B46D-0BB3-413C-A568-5BCAFDBCFAFC}" destId="{11AEB058-1092-4982-B603-A58DAF3C18B4}" srcOrd="0" destOrd="0" parTransId="{2D27654E-B97C-493C-A3F5-0DD902A32E32}" sibTransId="{4D107BA6-F0E7-4F5C-8D4F-E40D00562839}"/>
    <dgm:cxn modelId="{904AB9C7-F51E-41C3-93BD-EC5F8F7FCB37}" srcId="{11AEB058-1092-4982-B603-A58DAF3C18B4}" destId="{2F1BF36F-744E-4391-88BC-D095761BA7F5}" srcOrd="2" destOrd="0" parTransId="{C5CA7742-21B7-4E0A-8133-A9DC463069EB}" sibTransId="{D88E877D-3AE4-47FB-89D5-F1C9411A7CE2}"/>
    <dgm:cxn modelId="{7503E792-082D-4522-87ED-9FBC53DE4CC6}" type="presParOf" srcId="{DC40CD5F-12B2-461E-A5FD-542A2985321B}" destId="{AFD058F9-BA99-4AA5-9D90-47C43C192F3D}" srcOrd="0" destOrd="0" presId="urn:microsoft.com/office/officeart/2005/8/layout/hList1"/>
    <dgm:cxn modelId="{6DB2770B-D5D1-4350-B84B-87E92E904426}" type="presParOf" srcId="{AFD058F9-BA99-4AA5-9D90-47C43C192F3D}" destId="{028AC54C-3C02-4C76-82FA-2C1AF4A2EE05}" srcOrd="0" destOrd="0" presId="urn:microsoft.com/office/officeart/2005/8/layout/hList1"/>
    <dgm:cxn modelId="{B052A6BF-9BBF-4E48-9477-4C3FB16DDAB4}" type="presParOf" srcId="{AFD058F9-BA99-4AA5-9D90-47C43C192F3D}" destId="{1A8AA5AB-B098-4B32-B477-4F6FE6AC9DEA}" srcOrd="1" destOrd="0" presId="urn:microsoft.com/office/officeart/2005/8/layout/hList1"/>
    <dgm:cxn modelId="{8DBFC88C-F4A5-4EC9-B738-A28E907CDDEC}" type="presParOf" srcId="{DC40CD5F-12B2-461E-A5FD-542A2985321B}" destId="{66C48591-DB8A-4E19-906F-076D7E4D8345}" srcOrd="1" destOrd="0" presId="urn:microsoft.com/office/officeart/2005/8/layout/hList1"/>
    <dgm:cxn modelId="{0F32BAA3-33D0-43CC-97D1-4CB5F21213EF}" type="presParOf" srcId="{DC40CD5F-12B2-461E-A5FD-542A2985321B}" destId="{4EA733E5-2E37-4A53-8042-ED2C03CFFBD8}" srcOrd="2" destOrd="0" presId="urn:microsoft.com/office/officeart/2005/8/layout/hList1"/>
    <dgm:cxn modelId="{7AA4A0D1-9979-4441-B3C9-180407CD9FDC}" type="presParOf" srcId="{4EA733E5-2E37-4A53-8042-ED2C03CFFBD8}" destId="{9588D46E-BB8D-43F5-9333-8DD874CE3411}" srcOrd="0" destOrd="0" presId="urn:microsoft.com/office/officeart/2005/8/layout/hList1"/>
    <dgm:cxn modelId="{695F0942-461F-42C6-86DD-04CBF7C57A9D}" type="presParOf" srcId="{4EA733E5-2E37-4A53-8042-ED2C03CFFBD8}" destId="{D61D126F-D5E2-4741-B9C4-98C95F97BFC4}" srcOrd="1" destOrd="0" presId="urn:microsoft.com/office/officeart/2005/8/layout/hList1"/>
    <dgm:cxn modelId="{EAE4C011-84EB-44A3-B1AB-10D881FCC614}" type="presParOf" srcId="{DC40CD5F-12B2-461E-A5FD-542A2985321B}" destId="{085889B2-6133-4725-89DD-9A230F25C628}" srcOrd="3" destOrd="0" presId="urn:microsoft.com/office/officeart/2005/8/layout/hList1"/>
    <dgm:cxn modelId="{C2787921-B98C-492C-930C-1571DD79441C}" type="presParOf" srcId="{DC40CD5F-12B2-461E-A5FD-542A2985321B}" destId="{0D9DF3BD-773D-4E8F-B679-C9368CE0CFBA}" srcOrd="4" destOrd="0" presId="urn:microsoft.com/office/officeart/2005/8/layout/hList1"/>
    <dgm:cxn modelId="{9F06BB82-6C2F-4531-B9D5-4B7EAEF6C8DD}" type="presParOf" srcId="{0D9DF3BD-773D-4E8F-B679-C9368CE0CFBA}" destId="{33B95379-7341-4425-BDAB-3ECCA6476CF3}" srcOrd="0" destOrd="0" presId="urn:microsoft.com/office/officeart/2005/8/layout/hList1"/>
    <dgm:cxn modelId="{6B815655-4AFF-49F8-B613-F2F11D70DA2E}" type="presParOf" srcId="{0D9DF3BD-773D-4E8F-B679-C9368CE0CFBA}" destId="{7F178737-B5A3-45F1-9042-3FA722464AF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4587752-327A-4507-AA78-031436F8C14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D39779D-BD06-4C6B-9713-97BAB051F58E}">
      <dgm:prSet/>
      <dgm:spPr/>
      <dgm:t>
        <a:bodyPr/>
        <a:lstStyle/>
        <a:p>
          <a:r>
            <a:rPr lang="en-US"/>
            <a:t>Educate Yourself</a:t>
          </a:r>
        </a:p>
      </dgm:t>
    </dgm:pt>
    <dgm:pt modelId="{9DFC64FA-053D-40FC-B723-C1B3775D3EA2}" type="parTrans" cxnId="{332990AC-76C0-4235-8430-D01BEB08D36A}">
      <dgm:prSet/>
      <dgm:spPr/>
      <dgm:t>
        <a:bodyPr/>
        <a:lstStyle/>
        <a:p>
          <a:endParaRPr lang="en-US"/>
        </a:p>
      </dgm:t>
    </dgm:pt>
    <dgm:pt modelId="{5DA14420-19DF-4070-9149-87ABD430CF7C}" type="sibTrans" cxnId="{332990AC-76C0-4235-8430-D01BEB08D36A}">
      <dgm:prSet/>
      <dgm:spPr/>
      <dgm:t>
        <a:bodyPr/>
        <a:lstStyle/>
        <a:p>
          <a:endParaRPr lang="en-US"/>
        </a:p>
      </dgm:t>
    </dgm:pt>
    <dgm:pt modelId="{715D8754-C18B-4F99-A5FC-799B2F611CA7}">
      <dgm:prSet/>
      <dgm:spPr/>
      <dgm:t>
        <a:bodyPr/>
        <a:lstStyle/>
        <a:p>
          <a:r>
            <a:rPr lang="en-US"/>
            <a:t>Get Support</a:t>
          </a:r>
        </a:p>
      </dgm:t>
    </dgm:pt>
    <dgm:pt modelId="{AF7E5574-1CCB-4EB4-B025-63F17CD84112}" type="parTrans" cxnId="{FCC7D9A4-849A-4436-8559-55D4FAB296A2}">
      <dgm:prSet/>
      <dgm:spPr/>
      <dgm:t>
        <a:bodyPr/>
        <a:lstStyle/>
        <a:p>
          <a:endParaRPr lang="en-US"/>
        </a:p>
      </dgm:t>
    </dgm:pt>
    <dgm:pt modelId="{70909A6A-8F8A-4AAE-952C-CE77279B3B10}" type="sibTrans" cxnId="{FCC7D9A4-849A-4436-8559-55D4FAB296A2}">
      <dgm:prSet/>
      <dgm:spPr/>
      <dgm:t>
        <a:bodyPr/>
        <a:lstStyle/>
        <a:p>
          <a:endParaRPr lang="en-US"/>
        </a:p>
      </dgm:t>
    </dgm:pt>
    <dgm:pt modelId="{4A05BE0D-5696-4F09-B670-C735B1F16EB2}">
      <dgm:prSet/>
      <dgm:spPr/>
      <dgm:t>
        <a:bodyPr/>
        <a:lstStyle/>
        <a:p>
          <a:r>
            <a:rPr lang="en-US"/>
            <a:t>Get Counseling</a:t>
          </a:r>
        </a:p>
      </dgm:t>
    </dgm:pt>
    <dgm:pt modelId="{617242F2-3575-4DE5-A24A-6CC92629F577}" type="parTrans" cxnId="{32CD3362-06BE-455E-BC57-A40A77DAB65B}">
      <dgm:prSet/>
      <dgm:spPr/>
      <dgm:t>
        <a:bodyPr/>
        <a:lstStyle/>
        <a:p>
          <a:endParaRPr lang="en-US"/>
        </a:p>
      </dgm:t>
    </dgm:pt>
    <dgm:pt modelId="{EA3A5553-6A41-49CF-BFDA-AA57CBCA80D2}" type="sibTrans" cxnId="{32CD3362-06BE-455E-BC57-A40A77DAB65B}">
      <dgm:prSet/>
      <dgm:spPr/>
      <dgm:t>
        <a:bodyPr/>
        <a:lstStyle/>
        <a:p>
          <a:endParaRPr lang="en-US"/>
        </a:p>
      </dgm:t>
    </dgm:pt>
    <dgm:pt modelId="{2713AAE5-29B1-43B8-9885-04D68591E160}">
      <dgm:prSet/>
      <dgm:spPr/>
      <dgm:t>
        <a:bodyPr/>
        <a:lstStyle/>
        <a:p>
          <a:r>
            <a:rPr lang="en-US"/>
            <a:t>Seek Specialty Help</a:t>
          </a:r>
        </a:p>
      </dgm:t>
    </dgm:pt>
    <dgm:pt modelId="{567CA950-5296-468E-B8CF-3711EB234A34}" type="parTrans" cxnId="{80A64597-28A7-451A-A1D1-81BD183DC6C5}">
      <dgm:prSet/>
      <dgm:spPr/>
      <dgm:t>
        <a:bodyPr/>
        <a:lstStyle/>
        <a:p>
          <a:endParaRPr lang="en-US"/>
        </a:p>
      </dgm:t>
    </dgm:pt>
    <dgm:pt modelId="{78E9ABC9-889A-4948-817E-AD63D17EA17E}" type="sibTrans" cxnId="{80A64597-28A7-451A-A1D1-81BD183DC6C5}">
      <dgm:prSet/>
      <dgm:spPr/>
      <dgm:t>
        <a:bodyPr/>
        <a:lstStyle/>
        <a:p>
          <a:endParaRPr lang="en-US"/>
        </a:p>
      </dgm:t>
    </dgm:pt>
    <dgm:pt modelId="{7F651BA9-1F37-4E66-90E6-547BDD2FA2D7}">
      <dgm:prSet/>
      <dgm:spPr/>
      <dgm:t>
        <a:bodyPr/>
        <a:lstStyle/>
        <a:p>
          <a:r>
            <a:rPr lang="en-US"/>
            <a:t>Don’t Enable </a:t>
          </a:r>
        </a:p>
      </dgm:t>
    </dgm:pt>
    <dgm:pt modelId="{72EAA98A-A5E2-4EE7-882E-7F8F42AD2CF8}" type="parTrans" cxnId="{49254E9E-6A35-451F-8967-E9083952046D}">
      <dgm:prSet/>
      <dgm:spPr/>
      <dgm:t>
        <a:bodyPr/>
        <a:lstStyle/>
        <a:p>
          <a:endParaRPr lang="en-US"/>
        </a:p>
      </dgm:t>
    </dgm:pt>
    <dgm:pt modelId="{700D5245-332D-4590-BDC6-F1C2A6823B4B}" type="sibTrans" cxnId="{49254E9E-6A35-451F-8967-E9083952046D}">
      <dgm:prSet/>
      <dgm:spPr/>
      <dgm:t>
        <a:bodyPr/>
        <a:lstStyle/>
        <a:p>
          <a:endParaRPr lang="en-US"/>
        </a:p>
      </dgm:t>
    </dgm:pt>
    <dgm:pt modelId="{08403821-393B-482F-A66C-0F1A2B2106B8}">
      <dgm:prSet/>
      <dgm:spPr/>
      <dgm:t>
        <a:bodyPr/>
        <a:lstStyle/>
        <a:p>
          <a:r>
            <a:rPr lang="en-US" dirty="0"/>
            <a:t>Have Realistic Expectations</a:t>
          </a:r>
        </a:p>
      </dgm:t>
    </dgm:pt>
    <dgm:pt modelId="{DDBE8E9E-725E-4858-A91F-84EEF9493D5B}" type="parTrans" cxnId="{60242CD6-2539-4B3B-B61D-CE527411C3A1}">
      <dgm:prSet/>
      <dgm:spPr/>
      <dgm:t>
        <a:bodyPr/>
        <a:lstStyle/>
        <a:p>
          <a:endParaRPr lang="en-US"/>
        </a:p>
      </dgm:t>
    </dgm:pt>
    <dgm:pt modelId="{33503073-F60F-4327-84AC-69E617A08A49}" type="sibTrans" cxnId="{60242CD6-2539-4B3B-B61D-CE527411C3A1}">
      <dgm:prSet/>
      <dgm:spPr/>
      <dgm:t>
        <a:bodyPr/>
        <a:lstStyle/>
        <a:p>
          <a:endParaRPr lang="en-US"/>
        </a:p>
      </dgm:t>
    </dgm:pt>
    <dgm:pt modelId="{184D6F6D-7F8C-46AE-A511-517FE3E09C93}">
      <dgm:prSet/>
      <dgm:spPr/>
      <dgm:t>
        <a:bodyPr/>
        <a:lstStyle/>
        <a:p>
          <a:r>
            <a:rPr lang="en-US"/>
            <a:t>Take Care of Yourself</a:t>
          </a:r>
        </a:p>
      </dgm:t>
    </dgm:pt>
    <dgm:pt modelId="{8E6145E6-DAE6-4A9B-A550-E9101177862C}" type="parTrans" cxnId="{5A5AAF2B-2D40-4A8E-97A8-738237602FAB}">
      <dgm:prSet/>
      <dgm:spPr/>
      <dgm:t>
        <a:bodyPr/>
        <a:lstStyle/>
        <a:p>
          <a:endParaRPr lang="en-US"/>
        </a:p>
      </dgm:t>
    </dgm:pt>
    <dgm:pt modelId="{DE02933F-7C35-43CA-B9D0-50F410673C9C}" type="sibTrans" cxnId="{5A5AAF2B-2D40-4A8E-97A8-738237602FAB}">
      <dgm:prSet/>
      <dgm:spPr/>
      <dgm:t>
        <a:bodyPr/>
        <a:lstStyle/>
        <a:p>
          <a:endParaRPr lang="en-US"/>
        </a:p>
      </dgm:t>
    </dgm:pt>
    <dgm:pt modelId="{7F203C15-B7C3-47F5-8DEF-8C916A8F75D9}" type="pres">
      <dgm:prSet presAssocID="{F4587752-327A-4507-AA78-031436F8C14C}" presName="linear" presStyleCnt="0">
        <dgm:presLayoutVars>
          <dgm:animLvl val="lvl"/>
          <dgm:resizeHandles val="exact"/>
        </dgm:presLayoutVars>
      </dgm:prSet>
      <dgm:spPr/>
    </dgm:pt>
    <dgm:pt modelId="{FBADA57C-5E32-4004-8E1B-F4C586A09C92}" type="pres">
      <dgm:prSet presAssocID="{BD39779D-BD06-4C6B-9713-97BAB051F58E}" presName="parentText" presStyleLbl="node1" presStyleIdx="0" presStyleCnt="7">
        <dgm:presLayoutVars>
          <dgm:chMax val="0"/>
          <dgm:bulletEnabled val="1"/>
        </dgm:presLayoutVars>
      </dgm:prSet>
      <dgm:spPr/>
    </dgm:pt>
    <dgm:pt modelId="{807B3A17-DD2A-4F6C-A32A-4CBA3DD4EE2C}" type="pres">
      <dgm:prSet presAssocID="{5DA14420-19DF-4070-9149-87ABD430CF7C}" presName="spacer" presStyleCnt="0"/>
      <dgm:spPr/>
    </dgm:pt>
    <dgm:pt modelId="{4137256D-B8D1-4EE5-8D6A-E81B4229E092}" type="pres">
      <dgm:prSet presAssocID="{715D8754-C18B-4F99-A5FC-799B2F611CA7}" presName="parentText" presStyleLbl="node1" presStyleIdx="1" presStyleCnt="7">
        <dgm:presLayoutVars>
          <dgm:chMax val="0"/>
          <dgm:bulletEnabled val="1"/>
        </dgm:presLayoutVars>
      </dgm:prSet>
      <dgm:spPr/>
    </dgm:pt>
    <dgm:pt modelId="{E2276ED7-1DF2-4AA8-821F-C3680AAD02D0}" type="pres">
      <dgm:prSet presAssocID="{70909A6A-8F8A-4AAE-952C-CE77279B3B10}" presName="spacer" presStyleCnt="0"/>
      <dgm:spPr/>
    </dgm:pt>
    <dgm:pt modelId="{AA5474B8-FA2C-400F-B776-8DE2224E1FE0}" type="pres">
      <dgm:prSet presAssocID="{4A05BE0D-5696-4F09-B670-C735B1F16EB2}" presName="parentText" presStyleLbl="node1" presStyleIdx="2" presStyleCnt="7">
        <dgm:presLayoutVars>
          <dgm:chMax val="0"/>
          <dgm:bulletEnabled val="1"/>
        </dgm:presLayoutVars>
      </dgm:prSet>
      <dgm:spPr/>
    </dgm:pt>
    <dgm:pt modelId="{BB7F6E26-8660-4BE1-890B-0C6E0D0FA817}" type="pres">
      <dgm:prSet presAssocID="{EA3A5553-6A41-49CF-BFDA-AA57CBCA80D2}" presName="spacer" presStyleCnt="0"/>
      <dgm:spPr/>
    </dgm:pt>
    <dgm:pt modelId="{8D11FDD5-21D1-48C7-BD7E-6541EFC5128A}" type="pres">
      <dgm:prSet presAssocID="{2713AAE5-29B1-43B8-9885-04D68591E160}" presName="parentText" presStyleLbl="node1" presStyleIdx="3" presStyleCnt="7">
        <dgm:presLayoutVars>
          <dgm:chMax val="0"/>
          <dgm:bulletEnabled val="1"/>
        </dgm:presLayoutVars>
      </dgm:prSet>
      <dgm:spPr/>
    </dgm:pt>
    <dgm:pt modelId="{1596D391-E854-4341-881B-E1569367074F}" type="pres">
      <dgm:prSet presAssocID="{78E9ABC9-889A-4948-817E-AD63D17EA17E}" presName="spacer" presStyleCnt="0"/>
      <dgm:spPr/>
    </dgm:pt>
    <dgm:pt modelId="{EBA62A35-9E6B-4666-A722-E353157C2C51}" type="pres">
      <dgm:prSet presAssocID="{7F651BA9-1F37-4E66-90E6-547BDD2FA2D7}" presName="parentText" presStyleLbl="node1" presStyleIdx="4" presStyleCnt="7">
        <dgm:presLayoutVars>
          <dgm:chMax val="0"/>
          <dgm:bulletEnabled val="1"/>
        </dgm:presLayoutVars>
      </dgm:prSet>
      <dgm:spPr/>
    </dgm:pt>
    <dgm:pt modelId="{490CCEF4-5431-4723-8B38-3257B4D61AE3}" type="pres">
      <dgm:prSet presAssocID="{700D5245-332D-4590-BDC6-F1C2A6823B4B}" presName="spacer" presStyleCnt="0"/>
      <dgm:spPr/>
    </dgm:pt>
    <dgm:pt modelId="{AE04AF29-1150-4621-89F3-69381ED314AA}" type="pres">
      <dgm:prSet presAssocID="{08403821-393B-482F-A66C-0F1A2B2106B8}" presName="parentText" presStyleLbl="node1" presStyleIdx="5" presStyleCnt="7">
        <dgm:presLayoutVars>
          <dgm:chMax val="0"/>
          <dgm:bulletEnabled val="1"/>
        </dgm:presLayoutVars>
      </dgm:prSet>
      <dgm:spPr/>
    </dgm:pt>
    <dgm:pt modelId="{2DE662F2-CA2D-474E-B6AF-D6C42BB77574}" type="pres">
      <dgm:prSet presAssocID="{33503073-F60F-4327-84AC-69E617A08A49}" presName="spacer" presStyleCnt="0"/>
      <dgm:spPr/>
    </dgm:pt>
    <dgm:pt modelId="{BB0023DA-DA47-448F-AA34-CA9617859953}" type="pres">
      <dgm:prSet presAssocID="{184D6F6D-7F8C-46AE-A511-517FE3E09C93}" presName="parentText" presStyleLbl="node1" presStyleIdx="6" presStyleCnt="7">
        <dgm:presLayoutVars>
          <dgm:chMax val="0"/>
          <dgm:bulletEnabled val="1"/>
        </dgm:presLayoutVars>
      </dgm:prSet>
      <dgm:spPr/>
    </dgm:pt>
  </dgm:ptLst>
  <dgm:cxnLst>
    <dgm:cxn modelId="{B23AD801-FD10-4826-ADCC-C7316D6858F8}" type="presOf" srcId="{2713AAE5-29B1-43B8-9885-04D68591E160}" destId="{8D11FDD5-21D1-48C7-BD7E-6541EFC5128A}" srcOrd="0" destOrd="0" presId="urn:microsoft.com/office/officeart/2005/8/layout/vList2"/>
    <dgm:cxn modelId="{5A5AAF2B-2D40-4A8E-97A8-738237602FAB}" srcId="{F4587752-327A-4507-AA78-031436F8C14C}" destId="{184D6F6D-7F8C-46AE-A511-517FE3E09C93}" srcOrd="6" destOrd="0" parTransId="{8E6145E6-DAE6-4A9B-A550-E9101177862C}" sibTransId="{DE02933F-7C35-43CA-B9D0-50F410673C9C}"/>
    <dgm:cxn modelId="{32CD3362-06BE-455E-BC57-A40A77DAB65B}" srcId="{F4587752-327A-4507-AA78-031436F8C14C}" destId="{4A05BE0D-5696-4F09-B670-C735B1F16EB2}" srcOrd="2" destOrd="0" parTransId="{617242F2-3575-4DE5-A24A-6CC92629F577}" sibTransId="{EA3A5553-6A41-49CF-BFDA-AA57CBCA80D2}"/>
    <dgm:cxn modelId="{7BABFB4D-37AB-4AC5-BABC-3CE4BFE8ECB0}" type="presOf" srcId="{4A05BE0D-5696-4F09-B670-C735B1F16EB2}" destId="{AA5474B8-FA2C-400F-B776-8DE2224E1FE0}" srcOrd="0" destOrd="0" presId="urn:microsoft.com/office/officeart/2005/8/layout/vList2"/>
    <dgm:cxn modelId="{A982EF8D-12E7-48ED-9F22-E1C0926AC627}" type="presOf" srcId="{BD39779D-BD06-4C6B-9713-97BAB051F58E}" destId="{FBADA57C-5E32-4004-8E1B-F4C586A09C92}" srcOrd="0" destOrd="0" presId="urn:microsoft.com/office/officeart/2005/8/layout/vList2"/>
    <dgm:cxn modelId="{54399792-789A-4A14-8FB8-5592AC2F68DD}" type="presOf" srcId="{184D6F6D-7F8C-46AE-A511-517FE3E09C93}" destId="{BB0023DA-DA47-448F-AA34-CA9617859953}" srcOrd="0" destOrd="0" presId="urn:microsoft.com/office/officeart/2005/8/layout/vList2"/>
    <dgm:cxn modelId="{80A64597-28A7-451A-A1D1-81BD183DC6C5}" srcId="{F4587752-327A-4507-AA78-031436F8C14C}" destId="{2713AAE5-29B1-43B8-9885-04D68591E160}" srcOrd="3" destOrd="0" parTransId="{567CA950-5296-468E-B8CF-3711EB234A34}" sibTransId="{78E9ABC9-889A-4948-817E-AD63D17EA17E}"/>
    <dgm:cxn modelId="{49254E9E-6A35-451F-8967-E9083952046D}" srcId="{F4587752-327A-4507-AA78-031436F8C14C}" destId="{7F651BA9-1F37-4E66-90E6-547BDD2FA2D7}" srcOrd="4" destOrd="0" parTransId="{72EAA98A-A5E2-4EE7-882E-7F8F42AD2CF8}" sibTransId="{700D5245-332D-4590-BDC6-F1C2A6823B4B}"/>
    <dgm:cxn modelId="{C4D110A1-6714-451E-8E04-B40E0568E791}" type="presOf" srcId="{F4587752-327A-4507-AA78-031436F8C14C}" destId="{7F203C15-B7C3-47F5-8DEF-8C916A8F75D9}" srcOrd="0" destOrd="0" presId="urn:microsoft.com/office/officeart/2005/8/layout/vList2"/>
    <dgm:cxn modelId="{FCC7D9A4-849A-4436-8559-55D4FAB296A2}" srcId="{F4587752-327A-4507-AA78-031436F8C14C}" destId="{715D8754-C18B-4F99-A5FC-799B2F611CA7}" srcOrd="1" destOrd="0" parTransId="{AF7E5574-1CCB-4EB4-B025-63F17CD84112}" sibTransId="{70909A6A-8F8A-4AAE-952C-CE77279B3B10}"/>
    <dgm:cxn modelId="{332990AC-76C0-4235-8430-D01BEB08D36A}" srcId="{F4587752-327A-4507-AA78-031436F8C14C}" destId="{BD39779D-BD06-4C6B-9713-97BAB051F58E}" srcOrd="0" destOrd="0" parTransId="{9DFC64FA-053D-40FC-B723-C1B3775D3EA2}" sibTransId="{5DA14420-19DF-4070-9149-87ABD430CF7C}"/>
    <dgm:cxn modelId="{444283B5-3DEB-4B26-8ED9-90AFFB6CEA86}" type="presOf" srcId="{7F651BA9-1F37-4E66-90E6-547BDD2FA2D7}" destId="{EBA62A35-9E6B-4666-A722-E353157C2C51}" srcOrd="0" destOrd="0" presId="urn:microsoft.com/office/officeart/2005/8/layout/vList2"/>
    <dgm:cxn modelId="{014F93B9-CEFF-44BA-946F-FFCEB62A1C92}" type="presOf" srcId="{715D8754-C18B-4F99-A5FC-799B2F611CA7}" destId="{4137256D-B8D1-4EE5-8D6A-E81B4229E092}" srcOrd="0" destOrd="0" presId="urn:microsoft.com/office/officeart/2005/8/layout/vList2"/>
    <dgm:cxn modelId="{60242CD6-2539-4B3B-B61D-CE527411C3A1}" srcId="{F4587752-327A-4507-AA78-031436F8C14C}" destId="{08403821-393B-482F-A66C-0F1A2B2106B8}" srcOrd="5" destOrd="0" parTransId="{DDBE8E9E-725E-4858-A91F-84EEF9493D5B}" sibTransId="{33503073-F60F-4327-84AC-69E617A08A49}"/>
    <dgm:cxn modelId="{5FB20BFA-8736-4DFD-B029-5117CBCAAABF}" type="presOf" srcId="{08403821-393B-482F-A66C-0F1A2B2106B8}" destId="{AE04AF29-1150-4621-89F3-69381ED314AA}" srcOrd="0" destOrd="0" presId="urn:microsoft.com/office/officeart/2005/8/layout/vList2"/>
    <dgm:cxn modelId="{3CF69381-E963-4744-AA19-2BA868CDC055}" type="presParOf" srcId="{7F203C15-B7C3-47F5-8DEF-8C916A8F75D9}" destId="{FBADA57C-5E32-4004-8E1B-F4C586A09C92}" srcOrd="0" destOrd="0" presId="urn:microsoft.com/office/officeart/2005/8/layout/vList2"/>
    <dgm:cxn modelId="{3840B3EA-9D34-4017-8381-B9E3A685E735}" type="presParOf" srcId="{7F203C15-B7C3-47F5-8DEF-8C916A8F75D9}" destId="{807B3A17-DD2A-4F6C-A32A-4CBA3DD4EE2C}" srcOrd="1" destOrd="0" presId="urn:microsoft.com/office/officeart/2005/8/layout/vList2"/>
    <dgm:cxn modelId="{79650A5A-DCAF-4AFA-9FC8-491F208E8E72}" type="presParOf" srcId="{7F203C15-B7C3-47F5-8DEF-8C916A8F75D9}" destId="{4137256D-B8D1-4EE5-8D6A-E81B4229E092}" srcOrd="2" destOrd="0" presId="urn:microsoft.com/office/officeart/2005/8/layout/vList2"/>
    <dgm:cxn modelId="{AF38D32D-D3AC-481C-B401-67B730886391}" type="presParOf" srcId="{7F203C15-B7C3-47F5-8DEF-8C916A8F75D9}" destId="{E2276ED7-1DF2-4AA8-821F-C3680AAD02D0}" srcOrd="3" destOrd="0" presId="urn:microsoft.com/office/officeart/2005/8/layout/vList2"/>
    <dgm:cxn modelId="{F73CC948-E5E4-4601-8157-793465179C50}" type="presParOf" srcId="{7F203C15-B7C3-47F5-8DEF-8C916A8F75D9}" destId="{AA5474B8-FA2C-400F-B776-8DE2224E1FE0}" srcOrd="4" destOrd="0" presId="urn:microsoft.com/office/officeart/2005/8/layout/vList2"/>
    <dgm:cxn modelId="{AEA2DE99-4228-4890-97B2-236CC03627F5}" type="presParOf" srcId="{7F203C15-B7C3-47F5-8DEF-8C916A8F75D9}" destId="{BB7F6E26-8660-4BE1-890B-0C6E0D0FA817}" srcOrd="5" destOrd="0" presId="urn:microsoft.com/office/officeart/2005/8/layout/vList2"/>
    <dgm:cxn modelId="{6A1F64FB-02DB-4478-AFE1-89E0AF3EE798}" type="presParOf" srcId="{7F203C15-B7C3-47F5-8DEF-8C916A8F75D9}" destId="{8D11FDD5-21D1-48C7-BD7E-6541EFC5128A}" srcOrd="6" destOrd="0" presId="urn:microsoft.com/office/officeart/2005/8/layout/vList2"/>
    <dgm:cxn modelId="{1773F2CF-50A0-446D-A2EB-FFE24B20E1CD}" type="presParOf" srcId="{7F203C15-B7C3-47F5-8DEF-8C916A8F75D9}" destId="{1596D391-E854-4341-881B-E1569367074F}" srcOrd="7" destOrd="0" presId="urn:microsoft.com/office/officeart/2005/8/layout/vList2"/>
    <dgm:cxn modelId="{0D9A01EC-F8FF-4013-8316-8CC1BD1AFA34}" type="presParOf" srcId="{7F203C15-B7C3-47F5-8DEF-8C916A8F75D9}" destId="{EBA62A35-9E6B-4666-A722-E353157C2C51}" srcOrd="8" destOrd="0" presId="urn:microsoft.com/office/officeart/2005/8/layout/vList2"/>
    <dgm:cxn modelId="{DF1B59D1-748D-46D4-9752-C35E8B8AF0F1}" type="presParOf" srcId="{7F203C15-B7C3-47F5-8DEF-8C916A8F75D9}" destId="{490CCEF4-5431-4723-8B38-3257B4D61AE3}" srcOrd="9" destOrd="0" presId="urn:microsoft.com/office/officeart/2005/8/layout/vList2"/>
    <dgm:cxn modelId="{C14AF856-9A4F-4D7C-8493-DF15BD5BECCD}" type="presParOf" srcId="{7F203C15-B7C3-47F5-8DEF-8C916A8F75D9}" destId="{AE04AF29-1150-4621-89F3-69381ED314AA}" srcOrd="10" destOrd="0" presId="urn:microsoft.com/office/officeart/2005/8/layout/vList2"/>
    <dgm:cxn modelId="{EB597C0B-DDEB-4413-9B0C-A614E3094E74}" type="presParOf" srcId="{7F203C15-B7C3-47F5-8DEF-8C916A8F75D9}" destId="{2DE662F2-CA2D-474E-B6AF-D6C42BB77574}" srcOrd="11" destOrd="0" presId="urn:microsoft.com/office/officeart/2005/8/layout/vList2"/>
    <dgm:cxn modelId="{961DFDF0-D106-4F0A-8091-4A7724970378}" type="presParOf" srcId="{7F203C15-B7C3-47F5-8DEF-8C916A8F75D9}" destId="{BB0023DA-DA47-448F-AA34-CA9617859953}"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BA2DA3A-C39F-4EDE-B6B4-4B7CDB83ACB0}"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6147417B-90D3-4412-B1C9-36F14D81B17E}">
      <dgm:prSet/>
      <dgm:spPr/>
      <dgm:t>
        <a:bodyPr/>
        <a:lstStyle/>
        <a:p>
          <a:r>
            <a:rPr lang="en-US"/>
            <a:t>Dealing with a Disability</a:t>
          </a:r>
        </a:p>
      </dgm:t>
    </dgm:pt>
    <dgm:pt modelId="{AEDB6AD6-B975-42A4-BFEE-095BE3D737CB}" type="parTrans" cxnId="{8119EA39-1B61-4844-A608-76CF3B9B3D78}">
      <dgm:prSet/>
      <dgm:spPr/>
      <dgm:t>
        <a:bodyPr/>
        <a:lstStyle/>
        <a:p>
          <a:endParaRPr lang="en-US"/>
        </a:p>
      </dgm:t>
    </dgm:pt>
    <dgm:pt modelId="{443FC675-DC21-4DDA-8E3F-E1523902D80A}" type="sibTrans" cxnId="{8119EA39-1B61-4844-A608-76CF3B9B3D78}">
      <dgm:prSet/>
      <dgm:spPr/>
      <dgm:t>
        <a:bodyPr/>
        <a:lstStyle/>
        <a:p>
          <a:endParaRPr lang="en-US"/>
        </a:p>
      </dgm:t>
    </dgm:pt>
    <dgm:pt modelId="{2C40A8B5-DF53-494C-8DF1-48A4D1CA75C7}">
      <dgm:prSet/>
      <dgm:spPr/>
      <dgm:t>
        <a:bodyPr/>
        <a:lstStyle/>
        <a:p>
          <a:r>
            <a:rPr lang="en-US"/>
            <a:t>Dealing with Retirement</a:t>
          </a:r>
        </a:p>
      </dgm:t>
    </dgm:pt>
    <dgm:pt modelId="{92EE2C72-2FF1-4BD9-9082-A15AD9773D92}" type="parTrans" cxnId="{4DFF2A5B-B787-4330-A4BE-5993FBC93EB9}">
      <dgm:prSet/>
      <dgm:spPr/>
      <dgm:t>
        <a:bodyPr/>
        <a:lstStyle/>
        <a:p>
          <a:endParaRPr lang="en-US"/>
        </a:p>
      </dgm:t>
    </dgm:pt>
    <dgm:pt modelId="{87C35285-11D9-4052-8B8E-8276EFB78ACF}" type="sibTrans" cxnId="{4DFF2A5B-B787-4330-A4BE-5993FBC93EB9}">
      <dgm:prSet/>
      <dgm:spPr/>
      <dgm:t>
        <a:bodyPr/>
        <a:lstStyle/>
        <a:p>
          <a:endParaRPr lang="en-US"/>
        </a:p>
      </dgm:t>
    </dgm:pt>
    <dgm:pt modelId="{BCA218E0-CF1E-47D1-B478-6F77C00560F7}">
      <dgm:prSet/>
      <dgm:spPr/>
      <dgm:t>
        <a:bodyPr/>
        <a:lstStyle/>
        <a:p>
          <a:r>
            <a:rPr lang="en-US" dirty="0"/>
            <a:t>Dealing with Death</a:t>
          </a:r>
        </a:p>
      </dgm:t>
    </dgm:pt>
    <dgm:pt modelId="{251F4927-FB10-45B5-910F-76E058830422}" type="parTrans" cxnId="{E204C5A5-65B8-4114-A0EB-F38AB2B309E8}">
      <dgm:prSet/>
      <dgm:spPr/>
      <dgm:t>
        <a:bodyPr/>
        <a:lstStyle/>
        <a:p>
          <a:endParaRPr lang="en-US"/>
        </a:p>
      </dgm:t>
    </dgm:pt>
    <dgm:pt modelId="{46FB816A-7B2A-42F8-BC98-98B7F72540C3}" type="sibTrans" cxnId="{E204C5A5-65B8-4114-A0EB-F38AB2B309E8}">
      <dgm:prSet/>
      <dgm:spPr/>
      <dgm:t>
        <a:bodyPr/>
        <a:lstStyle/>
        <a:p>
          <a:endParaRPr lang="en-US"/>
        </a:p>
      </dgm:t>
    </dgm:pt>
    <dgm:pt modelId="{56061C78-FCFF-427E-9B9A-8EF3A875D1BA}">
      <dgm:prSet/>
      <dgm:spPr/>
      <dgm:t>
        <a:bodyPr/>
        <a:lstStyle/>
        <a:p>
          <a:r>
            <a:rPr lang="en-US" dirty="0"/>
            <a:t>Dealing with a Moral Injury</a:t>
          </a:r>
        </a:p>
      </dgm:t>
    </dgm:pt>
    <dgm:pt modelId="{7FA77D71-8B59-4F7D-A939-F96F38D68E7D}" type="parTrans" cxnId="{A4340D5D-FA81-4F02-BCD4-FCFB251E14BA}">
      <dgm:prSet/>
      <dgm:spPr/>
    </dgm:pt>
    <dgm:pt modelId="{6230F09F-B1C6-444B-9386-50BD1BBEBF1B}" type="sibTrans" cxnId="{A4340D5D-FA81-4F02-BCD4-FCFB251E14BA}">
      <dgm:prSet/>
      <dgm:spPr/>
    </dgm:pt>
    <dgm:pt modelId="{BE6E6D78-11E7-4D3B-8D38-F679566C3487}" type="pres">
      <dgm:prSet presAssocID="{6BA2DA3A-C39F-4EDE-B6B4-4B7CDB83ACB0}" presName="linear" presStyleCnt="0">
        <dgm:presLayoutVars>
          <dgm:animLvl val="lvl"/>
          <dgm:resizeHandles val="exact"/>
        </dgm:presLayoutVars>
      </dgm:prSet>
      <dgm:spPr/>
    </dgm:pt>
    <dgm:pt modelId="{BD9181A0-17A2-42F5-86B6-637076C8F57B}" type="pres">
      <dgm:prSet presAssocID="{6147417B-90D3-4412-B1C9-36F14D81B17E}" presName="parentText" presStyleLbl="node1" presStyleIdx="0" presStyleCnt="4">
        <dgm:presLayoutVars>
          <dgm:chMax val="0"/>
          <dgm:bulletEnabled val="1"/>
        </dgm:presLayoutVars>
      </dgm:prSet>
      <dgm:spPr/>
    </dgm:pt>
    <dgm:pt modelId="{4B1D6106-7CC2-4DFF-AB19-7E3AD8995C88}" type="pres">
      <dgm:prSet presAssocID="{443FC675-DC21-4DDA-8E3F-E1523902D80A}" presName="spacer" presStyleCnt="0"/>
      <dgm:spPr/>
    </dgm:pt>
    <dgm:pt modelId="{4959761B-1664-4478-B4E6-D200BD0AFEDD}" type="pres">
      <dgm:prSet presAssocID="{2C40A8B5-DF53-494C-8DF1-48A4D1CA75C7}" presName="parentText" presStyleLbl="node1" presStyleIdx="1" presStyleCnt="4">
        <dgm:presLayoutVars>
          <dgm:chMax val="0"/>
          <dgm:bulletEnabled val="1"/>
        </dgm:presLayoutVars>
      </dgm:prSet>
      <dgm:spPr/>
    </dgm:pt>
    <dgm:pt modelId="{D21CCD58-3276-4B12-97D0-60D7EF469CF2}" type="pres">
      <dgm:prSet presAssocID="{87C35285-11D9-4052-8B8E-8276EFB78ACF}" presName="spacer" presStyleCnt="0"/>
      <dgm:spPr/>
    </dgm:pt>
    <dgm:pt modelId="{BD6984AE-264A-455A-8979-2F3B7FA56D8A}" type="pres">
      <dgm:prSet presAssocID="{BCA218E0-CF1E-47D1-B478-6F77C00560F7}" presName="parentText" presStyleLbl="node1" presStyleIdx="2" presStyleCnt="4">
        <dgm:presLayoutVars>
          <dgm:chMax val="0"/>
          <dgm:bulletEnabled val="1"/>
        </dgm:presLayoutVars>
      </dgm:prSet>
      <dgm:spPr/>
    </dgm:pt>
    <dgm:pt modelId="{C3E145B9-9ECC-4B71-BA96-7A519B1D47A0}" type="pres">
      <dgm:prSet presAssocID="{46FB816A-7B2A-42F8-BC98-98B7F72540C3}" presName="spacer" presStyleCnt="0"/>
      <dgm:spPr/>
    </dgm:pt>
    <dgm:pt modelId="{A745FD79-BF34-4BE2-B347-93F40E5C1E1C}" type="pres">
      <dgm:prSet presAssocID="{56061C78-FCFF-427E-9B9A-8EF3A875D1BA}" presName="parentText" presStyleLbl="node1" presStyleIdx="3" presStyleCnt="4">
        <dgm:presLayoutVars>
          <dgm:chMax val="0"/>
          <dgm:bulletEnabled val="1"/>
        </dgm:presLayoutVars>
      </dgm:prSet>
      <dgm:spPr/>
    </dgm:pt>
  </dgm:ptLst>
  <dgm:cxnLst>
    <dgm:cxn modelId="{800F1314-E96A-4F3E-B3A9-C0B3D720B529}" type="presOf" srcId="{2C40A8B5-DF53-494C-8DF1-48A4D1CA75C7}" destId="{4959761B-1664-4478-B4E6-D200BD0AFEDD}" srcOrd="0" destOrd="0" presId="urn:microsoft.com/office/officeart/2005/8/layout/vList2"/>
    <dgm:cxn modelId="{FC7B812C-40E5-46CB-83C9-3673DCAA7808}" type="presOf" srcId="{6147417B-90D3-4412-B1C9-36F14D81B17E}" destId="{BD9181A0-17A2-42F5-86B6-637076C8F57B}" srcOrd="0" destOrd="0" presId="urn:microsoft.com/office/officeart/2005/8/layout/vList2"/>
    <dgm:cxn modelId="{8119EA39-1B61-4844-A608-76CF3B9B3D78}" srcId="{6BA2DA3A-C39F-4EDE-B6B4-4B7CDB83ACB0}" destId="{6147417B-90D3-4412-B1C9-36F14D81B17E}" srcOrd="0" destOrd="0" parTransId="{AEDB6AD6-B975-42A4-BFEE-095BE3D737CB}" sibTransId="{443FC675-DC21-4DDA-8E3F-E1523902D80A}"/>
    <dgm:cxn modelId="{4DFF2A5B-B787-4330-A4BE-5993FBC93EB9}" srcId="{6BA2DA3A-C39F-4EDE-B6B4-4B7CDB83ACB0}" destId="{2C40A8B5-DF53-494C-8DF1-48A4D1CA75C7}" srcOrd="1" destOrd="0" parTransId="{92EE2C72-2FF1-4BD9-9082-A15AD9773D92}" sibTransId="{87C35285-11D9-4052-8B8E-8276EFB78ACF}"/>
    <dgm:cxn modelId="{A4340D5D-FA81-4F02-BCD4-FCFB251E14BA}" srcId="{6BA2DA3A-C39F-4EDE-B6B4-4B7CDB83ACB0}" destId="{56061C78-FCFF-427E-9B9A-8EF3A875D1BA}" srcOrd="3" destOrd="0" parTransId="{7FA77D71-8B59-4F7D-A939-F96F38D68E7D}" sibTransId="{6230F09F-B1C6-444B-9386-50BD1BBEBF1B}"/>
    <dgm:cxn modelId="{C99BFB42-4282-4DC5-ABB4-49DF6C8DC264}" type="presOf" srcId="{BCA218E0-CF1E-47D1-B478-6F77C00560F7}" destId="{BD6984AE-264A-455A-8979-2F3B7FA56D8A}" srcOrd="0" destOrd="0" presId="urn:microsoft.com/office/officeart/2005/8/layout/vList2"/>
    <dgm:cxn modelId="{18D7A2A5-4689-434B-8628-8A210A152AF9}" type="presOf" srcId="{56061C78-FCFF-427E-9B9A-8EF3A875D1BA}" destId="{A745FD79-BF34-4BE2-B347-93F40E5C1E1C}" srcOrd="0" destOrd="0" presId="urn:microsoft.com/office/officeart/2005/8/layout/vList2"/>
    <dgm:cxn modelId="{E204C5A5-65B8-4114-A0EB-F38AB2B309E8}" srcId="{6BA2DA3A-C39F-4EDE-B6B4-4B7CDB83ACB0}" destId="{BCA218E0-CF1E-47D1-B478-6F77C00560F7}" srcOrd="2" destOrd="0" parTransId="{251F4927-FB10-45B5-910F-76E058830422}" sibTransId="{46FB816A-7B2A-42F8-BC98-98B7F72540C3}"/>
    <dgm:cxn modelId="{931F38DF-139F-409E-B18B-43B96D385DA3}" type="presOf" srcId="{6BA2DA3A-C39F-4EDE-B6B4-4B7CDB83ACB0}" destId="{BE6E6D78-11E7-4D3B-8D38-F679566C3487}" srcOrd="0" destOrd="0" presId="urn:microsoft.com/office/officeart/2005/8/layout/vList2"/>
    <dgm:cxn modelId="{3B171DA9-5DA5-40EE-99C2-E3E4F4EFD655}" type="presParOf" srcId="{BE6E6D78-11E7-4D3B-8D38-F679566C3487}" destId="{BD9181A0-17A2-42F5-86B6-637076C8F57B}" srcOrd="0" destOrd="0" presId="urn:microsoft.com/office/officeart/2005/8/layout/vList2"/>
    <dgm:cxn modelId="{4F1A5D1B-4554-4E58-B4E7-301149EB4C6E}" type="presParOf" srcId="{BE6E6D78-11E7-4D3B-8D38-F679566C3487}" destId="{4B1D6106-7CC2-4DFF-AB19-7E3AD8995C88}" srcOrd="1" destOrd="0" presId="urn:microsoft.com/office/officeart/2005/8/layout/vList2"/>
    <dgm:cxn modelId="{8D84A71B-2660-4480-947E-9EC95BE82057}" type="presParOf" srcId="{BE6E6D78-11E7-4D3B-8D38-F679566C3487}" destId="{4959761B-1664-4478-B4E6-D200BD0AFEDD}" srcOrd="2" destOrd="0" presId="urn:microsoft.com/office/officeart/2005/8/layout/vList2"/>
    <dgm:cxn modelId="{ADAB5B11-58CF-4872-B255-4B31ED4AD971}" type="presParOf" srcId="{BE6E6D78-11E7-4D3B-8D38-F679566C3487}" destId="{D21CCD58-3276-4B12-97D0-60D7EF469CF2}" srcOrd="3" destOrd="0" presId="urn:microsoft.com/office/officeart/2005/8/layout/vList2"/>
    <dgm:cxn modelId="{5E356CC2-938C-46AD-8E2F-8268D7091939}" type="presParOf" srcId="{BE6E6D78-11E7-4D3B-8D38-F679566C3487}" destId="{BD6984AE-264A-455A-8979-2F3B7FA56D8A}" srcOrd="4" destOrd="0" presId="urn:microsoft.com/office/officeart/2005/8/layout/vList2"/>
    <dgm:cxn modelId="{65F0BB4B-97DC-4261-8795-7E39913ACD54}" type="presParOf" srcId="{BE6E6D78-11E7-4D3B-8D38-F679566C3487}" destId="{C3E145B9-9ECC-4B71-BA96-7A519B1D47A0}" srcOrd="5" destOrd="0" presId="urn:microsoft.com/office/officeart/2005/8/layout/vList2"/>
    <dgm:cxn modelId="{EDEF1DA3-0B26-4530-9C74-FDA9F141A8CB}" type="presParOf" srcId="{BE6E6D78-11E7-4D3B-8D38-F679566C3487}" destId="{A745FD79-BF34-4BE2-B347-93F40E5C1E1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DA4393B1-6B51-44BE-9F75-A5E4BE81974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A8C51FA-6496-4C4A-A4CC-C776772C2978}">
      <dgm:prSet custT="1"/>
      <dgm:spPr/>
      <dgm:t>
        <a:bodyPr/>
        <a:lstStyle/>
        <a:p>
          <a:r>
            <a:rPr lang="en-US" sz="3200" dirty="0"/>
            <a:t>Learning to live with the disability</a:t>
          </a:r>
        </a:p>
      </dgm:t>
    </dgm:pt>
    <dgm:pt modelId="{F10D0186-FC6C-47EA-B8A9-E52A02F20377}" type="parTrans" cxnId="{8D28DCEF-880B-4226-98DD-2F47B672890A}">
      <dgm:prSet/>
      <dgm:spPr/>
      <dgm:t>
        <a:bodyPr/>
        <a:lstStyle/>
        <a:p>
          <a:endParaRPr lang="en-US"/>
        </a:p>
      </dgm:t>
    </dgm:pt>
    <dgm:pt modelId="{E0025566-D4CD-48CD-9BAC-1D89B26272F2}" type="sibTrans" cxnId="{8D28DCEF-880B-4226-98DD-2F47B672890A}">
      <dgm:prSet/>
      <dgm:spPr/>
      <dgm:t>
        <a:bodyPr/>
        <a:lstStyle/>
        <a:p>
          <a:endParaRPr lang="en-US"/>
        </a:p>
      </dgm:t>
    </dgm:pt>
    <dgm:pt modelId="{0B1212F1-EC14-4C78-BB95-C397E88B465B}">
      <dgm:prSet custT="1"/>
      <dgm:spPr/>
      <dgm:t>
        <a:bodyPr/>
        <a:lstStyle/>
        <a:p>
          <a:r>
            <a:rPr lang="en-US" sz="3200" dirty="0"/>
            <a:t>Family dynamics associated with disability</a:t>
          </a:r>
        </a:p>
      </dgm:t>
    </dgm:pt>
    <dgm:pt modelId="{2FA1B61A-035A-4C73-BDAF-6FA5B8877554}" type="parTrans" cxnId="{CD7DB7A7-F975-4DCE-9AF6-84DC6FCA2F43}">
      <dgm:prSet/>
      <dgm:spPr/>
      <dgm:t>
        <a:bodyPr/>
        <a:lstStyle/>
        <a:p>
          <a:endParaRPr lang="en-US"/>
        </a:p>
      </dgm:t>
    </dgm:pt>
    <dgm:pt modelId="{16593651-2022-4C72-B4C0-DE18981AC0C5}" type="sibTrans" cxnId="{CD7DB7A7-F975-4DCE-9AF6-84DC6FCA2F43}">
      <dgm:prSet/>
      <dgm:spPr/>
      <dgm:t>
        <a:bodyPr/>
        <a:lstStyle/>
        <a:p>
          <a:endParaRPr lang="en-US"/>
        </a:p>
      </dgm:t>
    </dgm:pt>
    <dgm:pt modelId="{E951C55B-92F7-457E-A2CD-ECC2370ED6A9}">
      <dgm:prSet custT="1"/>
      <dgm:spPr/>
      <dgm:t>
        <a:bodyPr/>
        <a:lstStyle/>
        <a:p>
          <a:r>
            <a:rPr lang="en-US" sz="3200" dirty="0"/>
            <a:t>Social adaption to the disability</a:t>
          </a:r>
        </a:p>
      </dgm:t>
    </dgm:pt>
    <dgm:pt modelId="{D7120F26-D92F-4087-9ECF-0B8247524876}" type="parTrans" cxnId="{869954D0-07A6-45FD-9BB4-9C3F138E2EBF}">
      <dgm:prSet/>
      <dgm:spPr/>
      <dgm:t>
        <a:bodyPr/>
        <a:lstStyle/>
        <a:p>
          <a:endParaRPr lang="en-US"/>
        </a:p>
      </dgm:t>
    </dgm:pt>
    <dgm:pt modelId="{8DEDBB6F-15BB-462E-AF13-5AA506AE904E}" type="sibTrans" cxnId="{869954D0-07A6-45FD-9BB4-9C3F138E2EBF}">
      <dgm:prSet/>
      <dgm:spPr/>
      <dgm:t>
        <a:bodyPr/>
        <a:lstStyle/>
        <a:p>
          <a:endParaRPr lang="en-US"/>
        </a:p>
      </dgm:t>
    </dgm:pt>
    <dgm:pt modelId="{0E68DB45-D158-49D2-8097-4D10F9F67B5A}">
      <dgm:prSet custT="1"/>
      <dgm:spPr/>
      <dgm:t>
        <a:bodyPr/>
        <a:lstStyle/>
        <a:p>
          <a:r>
            <a:rPr lang="en-US" sz="3200" dirty="0"/>
            <a:t>Loss of independence</a:t>
          </a:r>
        </a:p>
      </dgm:t>
    </dgm:pt>
    <dgm:pt modelId="{F5A88D20-D92A-4792-914E-7A885FEA119D}" type="parTrans" cxnId="{5B9BC1CF-4533-42A8-AFA4-EAF65D69CED6}">
      <dgm:prSet/>
      <dgm:spPr/>
      <dgm:t>
        <a:bodyPr/>
        <a:lstStyle/>
        <a:p>
          <a:endParaRPr lang="en-US"/>
        </a:p>
      </dgm:t>
    </dgm:pt>
    <dgm:pt modelId="{317F66FB-2945-47CE-8DD0-AC94FEF79855}" type="sibTrans" cxnId="{5B9BC1CF-4533-42A8-AFA4-EAF65D69CED6}">
      <dgm:prSet/>
      <dgm:spPr/>
      <dgm:t>
        <a:bodyPr/>
        <a:lstStyle/>
        <a:p>
          <a:endParaRPr lang="en-US"/>
        </a:p>
      </dgm:t>
    </dgm:pt>
    <dgm:pt modelId="{112B0FB2-4005-4938-9818-0B8051550B9F}">
      <dgm:prSet custT="1"/>
      <dgm:spPr/>
      <dgm:t>
        <a:bodyPr/>
        <a:lstStyle/>
        <a:p>
          <a:r>
            <a:rPr lang="en-US" sz="3200" dirty="0"/>
            <a:t>Loss of purpose</a:t>
          </a:r>
        </a:p>
      </dgm:t>
    </dgm:pt>
    <dgm:pt modelId="{E8803126-B544-48D1-AFE2-2E800AEC4E34}" type="parTrans" cxnId="{3A0776EF-8E41-4466-9F3D-79E15286F5A5}">
      <dgm:prSet/>
      <dgm:spPr/>
      <dgm:t>
        <a:bodyPr/>
        <a:lstStyle/>
        <a:p>
          <a:endParaRPr lang="en-US"/>
        </a:p>
      </dgm:t>
    </dgm:pt>
    <dgm:pt modelId="{46FA9BB1-3F0A-4417-8B60-E3A1FB0E5A14}" type="sibTrans" cxnId="{3A0776EF-8E41-4466-9F3D-79E15286F5A5}">
      <dgm:prSet/>
      <dgm:spPr/>
      <dgm:t>
        <a:bodyPr/>
        <a:lstStyle/>
        <a:p>
          <a:endParaRPr lang="en-US"/>
        </a:p>
      </dgm:t>
    </dgm:pt>
    <dgm:pt modelId="{183B313C-9858-4442-98EF-14958BDF1A8D}" type="pres">
      <dgm:prSet presAssocID="{DA4393B1-6B51-44BE-9F75-A5E4BE819740}" presName="linear" presStyleCnt="0">
        <dgm:presLayoutVars>
          <dgm:animLvl val="lvl"/>
          <dgm:resizeHandles val="exact"/>
        </dgm:presLayoutVars>
      </dgm:prSet>
      <dgm:spPr/>
    </dgm:pt>
    <dgm:pt modelId="{D985F110-1AA4-4278-97CD-363E73991924}" type="pres">
      <dgm:prSet presAssocID="{1A8C51FA-6496-4C4A-A4CC-C776772C2978}" presName="parentText" presStyleLbl="node1" presStyleIdx="0" presStyleCnt="5">
        <dgm:presLayoutVars>
          <dgm:chMax val="0"/>
          <dgm:bulletEnabled val="1"/>
        </dgm:presLayoutVars>
      </dgm:prSet>
      <dgm:spPr/>
    </dgm:pt>
    <dgm:pt modelId="{EAF08190-B2ED-489E-99BE-E951A05D8D89}" type="pres">
      <dgm:prSet presAssocID="{E0025566-D4CD-48CD-9BAC-1D89B26272F2}" presName="spacer" presStyleCnt="0"/>
      <dgm:spPr/>
    </dgm:pt>
    <dgm:pt modelId="{3121A78F-0736-4A4C-9634-1253217EEAC4}" type="pres">
      <dgm:prSet presAssocID="{0B1212F1-EC14-4C78-BB95-C397E88B465B}" presName="parentText" presStyleLbl="node1" presStyleIdx="1" presStyleCnt="5">
        <dgm:presLayoutVars>
          <dgm:chMax val="0"/>
          <dgm:bulletEnabled val="1"/>
        </dgm:presLayoutVars>
      </dgm:prSet>
      <dgm:spPr/>
    </dgm:pt>
    <dgm:pt modelId="{F1E42A52-9C69-46A6-BD6E-34C21E0F09F7}" type="pres">
      <dgm:prSet presAssocID="{16593651-2022-4C72-B4C0-DE18981AC0C5}" presName="spacer" presStyleCnt="0"/>
      <dgm:spPr/>
    </dgm:pt>
    <dgm:pt modelId="{AA8460BC-26CE-4589-8B29-936EEBB454BD}" type="pres">
      <dgm:prSet presAssocID="{E951C55B-92F7-457E-A2CD-ECC2370ED6A9}" presName="parentText" presStyleLbl="node1" presStyleIdx="2" presStyleCnt="5">
        <dgm:presLayoutVars>
          <dgm:chMax val="0"/>
          <dgm:bulletEnabled val="1"/>
        </dgm:presLayoutVars>
      </dgm:prSet>
      <dgm:spPr/>
    </dgm:pt>
    <dgm:pt modelId="{5722368B-00BA-4052-BB78-81D6E72A85C0}" type="pres">
      <dgm:prSet presAssocID="{8DEDBB6F-15BB-462E-AF13-5AA506AE904E}" presName="spacer" presStyleCnt="0"/>
      <dgm:spPr/>
    </dgm:pt>
    <dgm:pt modelId="{30C5CD92-33F7-4DF1-9D9C-0A6326D144C4}" type="pres">
      <dgm:prSet presAssocID="{0E68DB45-D158-49D2-8097-4D10F9F67B5A}" presName="parentText" presStyleLbl="node1" presStyleIdx="3" presStyleCnt="5">
        <dgm:presLayoutVars>
          <dgm:chMax val="0"/>
          <dgm:bulletEnabled val="1"/>
        </dgm:presLayoutVars>
      </dgm:prSet>
      <dgm:spPr/>
    </dgm:pt>
    <dgm:pt modelId="{508EE9E0-F83F-4DD1-AEAD-C52F38C4A7FB}" type="pres">
      <dgm:prSet presAssocID="{317F66FB-2945-47CE-8DD0-AC94FEF79855}" presName="spacer" presStyleCnt="0"/>
      <dgm:spPr/>
    </dgm:pt>
    <dgm:pt modelId="{C629335C-D7FC-4E43-9B21-17DFF485A0CC}" type="pres">
      <dgm:prSet presAssocID="{112B0FB2-4005-4938-9818-0B8051550B9F}" presName="parentText" presStyleLbl="node1" presStyleIdx="4" presStyleCnt="5">
        <dgm:presLayoutVars>
          <dgm:chMax val="0"/>
          <dgm:bulletEnabled val="1"/>
        </dgm:presLayoutVars>
      </dgm:prSet>
      <dgm:spPr/>
    </dgm:pt>
  </dgm:ptLst>
  <dgm:cxnLst>
    <dgm:cxn modelId="{92FFD91F-9AC9-40AE-892B-6ED9E7232EC4}" type="presOf" srcId="{0E68DB45-D158-49D2-8097-4D10F9F67B5A}" destId="{30C5CD92-33F7-4DF1-9D9C-0A6326D144C4}" srcOrd="0" destOrd="0" presId="urn:microsoft.com/office/officeart/2005/8/layout/vList2"/>
    <dgm:cxn modelId="{BA177D8E-3A4C-468A-A712-4ECF5F895136}" type="presOf" srcId="{112B0FB2-4005-4938-9818-0B8051550B9F}" destId="{C629335C-D7FC-4E43-9B21-17DFF485A0CC}" srcOrd="0" destOrd="0" presId="urn:microsoft.com/office/officeart/2005/8/layout/vList2"/>
    <dgm:cxn modelId="{CD7DB7A7-F975-4DCE-9AF6-84DC6FCA2F43}" srcId="{DA4393B1-6B51-44BE-9F75-A5E4BE819740}" destId="{0B1212F1-EC14-4C78-BB95-C397E88B465B}" srcOrd="1" destOrd="0" parTransId="{2FA1B61A-035A-4C73-BDAF-6FA5B8877554}" sibTransId="{16593651-2022-4C72-B4C0-DE18981AC0C5}"/>
    <dgm:cxn modelId="{C0A7A9B7-138E-44EB-829E-99B1D7EE5983}" type="presOf" srcId="{1A8C51FA-6496-4C4A-A4CC-C776772C2978}" destId="{D985F110-1AA4-4278-97CD-363E73991924}" srcOrd="0" destOrd="0" presId="urn:microsoft.com/office/officeart/2005/8/layout/vList2"/>
    <dgm:cxn modelId="{A49B8BBB-E652-4F07-86B5-8698271CA0C0}" type="presOf" srcId="{DA4393B1-6B51-44BE-9F75-A5E4BE819740}" destId="{183B313C-9858-4442-98EF-14958BDF1A8D}" srcOrd="0" destOrd="0" presId="urn:microsoft.com/office/officeart/2005/8/layout/vList2"/>
    <dgm:cxn modelId="{554B37BD-04C4-4B2E-89A8-0DABF77F1886}" type="presOf" srcId="{0B1212F1-EC14-4C78-BB95-C397E88B465B}" destId="{3121A78F-0736-4A4C-9634-1253217EEAC4}" srcOrd="0" destOrd="0" presId="urn:microsoft.com/office/officeart/2005/8/layout/vList2"/>
    <dgm:cxn modelId="{216A8EBF-F5FC-4556-B047-7766EF6791B8}" type="presOf" srcId="{E951C55B-92F7-457E-A2CD-ECC2370ED6A9}" destId="{AA8460BC-26CE-4589-8B29-936EEBB454BD}" srcOrd="0" destOrd="0" presId="urn:microsoft.com/office/officeart/2005/8/layout/vList2"/>
    <dgm:cxn modelId="{5B9BC1CF-4533-42A8-AFA4-EAF65D69CED6}" srcId="{DA4393B1-6B51-44BE-9F75-A5E4BE819740}" destId="{0E68DB45-D158-49D2-8097-4D10F9F67B5A}" srcOrd="3" destOrd="0" parTransId="{F5A88D20-D92A-4792-914E-7A885FEA119D}" sibTransId="{317F66FB-2945-47CE-8DD0-AC94FEF79855}"/>
    <dgm:cxn modelId="{869954D0-07A6-45FD-9BB4-9C3F138E2EBF}" srcId="{DA4393B1-6B51-44BE-9F75-A5E4BE819740}" destId="{E951C55B-92F7-457E-A2CD-ECC2370ED6A9}" srcOrd="2" destOrd="0" parTransId="{D7120F26-D92F-4087-9ECF-0B8247524876}" sibTransId="{8DEDBB6F-15BB-462E-AF13-5AA506AE904E}"/>
    <dgm:cxn modelId="{3A0776EF-8E41-4466-9F3D-79E15286F5A5}" srcId="{DA4393B1-6B51-44BE-9F75-A5E4BE819740}" destId="{112B0FB2-4005-4938-9818-0B8051550B9F}" srcOrd="4" destOrd="0" parTransId="{E8803126-B544-48D1-AFE2-2E800AEC4E34}" sibTransId="{46FA9BB1-3F0A-4417-8B60-E3A1FB0E5A14}"/>
    <dgm:cxn modelId="{8D28DCEF-880B-4226-98DD-2F47B672890A}" srcId="{DA4393B1-6B51-44BE-9F75-A5E4BE819740}" destId="{1A8C51FA-6496-4C4A-A4CC-C776772C2978}" srcOrd="0" destOrd="0" parTransId="{F10D0186-FC6C-47EA-B8A9-E52A02F20377}" sibTransId="{E0025566-D4CD-48CD-9BAC-1D89B26272F2}"/>
    <dgm:cxn modelId="{A38D1241-8474-443D-AB7C-09612488100D}" type="presParOf" srcId="{183B313C-9858-4442-98EF-14958BDF1A8D}" destId="{D985F110-1AA4-4278-97CD-363E73991924}" srcOrd="0" destOrd="0" presId="urn:microsoft.com/office/officeart/2005/8/layout/vList2"/>
    <dgm:cxn modelId="{84FD5DEE-1BBA-4D54-BDF8-DBE263618A82}" type="presParOf" srcId="{183B313C-9858-4442-98EF-14958BDF1A8D}" destId="{EAF08190-B2ED-489E-99BE-E951A05D8D89}" srcOrd="1" destOrd="0" presId="urn:microsoft.com/office/officeart/2005/8/layout/vList2"/>
    <dgm:cxn modelId="{1A46B73F-EA1F-4ED6-A63F-D8912B6C0673}" type="presParOf" srcId="{183B313C-9858-4442-98EF-14958BDF1A8D}" destId="{3121A78F-0736-4A4C-9634-1253217EEAC4}" srcOrd="2" destOrd="0" presId="urn:microsoft.com/office/officeart/2005/8/layout/vList2"/>
    <dgm:cxn modelId="{185EAD24-CBE1-4A52-9782-3011176C3220}" type="presParOf" srcId="{183B313C-9858-4442-98EF-14958BDF1A8D}" destId="{F1E42A52-9C69-46A6-BD6E-34C21E0F09F7}" srcOrd="3" destOrd="0" presId="urn:microsoft.com/office/officeart/2005/8/layout/vList2"/>
    <dgm:cxn modelId="{F355EB94-7234-43BD-8744-796C0E2FDEFC}" type="presParOf" srcId="{183B313C-9858-4442-98EF-14958BDF1A8D}" destId="{AA8460BC-26CE-4589-8B29-936EEBB454BD}" srcOrd="4" destOrd="0" presId="urn:microsoft.com/office/officeart/2005/8/layout/vList2"/>
    <dgm:cxn modelId="{A8016149-715B-4CA3-992C-CA5B121FB01C}" type="presParOf" srcId="{183B313C-9858-4442-98EF-14958BDF1A8D}" destId="{5722368B-00BA-4052-BB78-81D6E72A85C0}" srcOrd="5" destOrd="0" presId="urn:microsoft.com/office/officeart/2005/8/layout/vList2"/>
    <dgm:cxn modelId="{698350EA-E95C-4405-8640-E7E1966B28A7}" type="presParOf" srcId="{183B313C-9858-4442-98EF-14958BDF1A8D}" destId="{30C5CD92-33F7-4DF1-9D9C-0A6326D144C4}" srcOrd="6" destOrd="0" presId="urn:microsoft.com/office/officeart/2005/8/layout/vList2"/>
    <dgm:cxn modelId="{F4464751-308C-4667-B38B-CA4BA58C87C6}" type="presParOf" srcId="{183B313C-9858-4442-98EF-14958BDF1A8D}" destId="{508EE9E0-F83F-4DD1-AEAD-C52F38C4A7FB}" srcOrd="7" destOrd="0" presId="urn:microsoft.com/office/officeart/2005/8/layout/vList2"/>
    <dgm:cxn modelId="{A51DDE33-B509-4F75-BDD0-D64DEE839792}" type="presParOf" srcId="{183B313C-9858-4442-98EF-14958BDF1A8D}" destId="{C629335C-D7FC-4E43-9B21-17DFF485A0C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E05032E-C3EA-42F5-9BDB-1FCD1F3D941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5AE9F969-5577-4C9B-A18E-7D7031CE213E}">
      <dgm:prSet/>
      <dgm:spPr/>
      <dgm:t>
        <a:bodyPr/>
        <a:lstStyle/>
        <a:p>
          <a:r>
            <a:rPr lang="en-US"/>
            <a:t>Learning to live in retirement</a:t>
          </a:r>
        </a:p>
      </dgm:t>
    </dgm:pt>
    <dgm:pt modelId="{9ED393B3-4421-4817-8F43-6B0C865AFBFC}" type="parTrans" cxnId="{8AD48C8B-A038-4B6C-A18E-9D7A7200AC75}">
      <dgm:prSet/>
      <dgm:spPr/>
      <dgm:t>
        <a:bodyPr/>
        <a:lstStyle/>
        <a:p>
          <a:endParaRPr lang="en-US"/>
        </a:p>
      </dgm:t>
    </dgm:pt>
    <dgm:pt modelId="{9A861D21-47B0-492A-8A66-B7BDE89A7681}" type="sibTrans" cxnId="{8AD48C8B-A038-4B6C-A18E-9D7A7200AC75}">
      <dgm:prSet/>
      <dgm:spPr/>
      <dgm:t>
        <a:bodyPr/>
        <a:lstStyle/>
        <a:p>
          <a:endParaRPr lang="en-US"/>
        </a:p>
      </dgm:t>
    </dgm:pt>
    <dgm:pt modelId="{CF447BFD-2CA7-4CCD-B31A-38FF8E8DDA66}">
      <dgm:prSet/>
      <dgm:spPr/>
      <dgm:t>
        <a:bodyPr/>
        <a:lstStyle/>
        <a:p>
          <a:r>
            <a:rPr lang="en-US" dirty="0"/>
            <a:t>Family dynamics associated with retirement</a:t>
          </a:r>
        </a:p>
      </dgm:t>
    </dgm:pt>
    <dgm:pt modelId="{35C9C14D-EBB8-469A-A3E7-99A4F4FE8E84}" type="parTrans" cxnId="{0C5F1E43-DCF4-4638-BF23-B90E7210B82E}">
      <dgm:prSet/>
      <dgm:spPr/>
      <dgm:t>
        <a:bodyPr/>
        <a:lstStyle/>
        <a:p>
          <a:endParaRPr lang="en-US"/>
        </a:p>
      </dgm:t>
    </dgm:pt>
    <dgm:pt modelId="{AF227EB7-CFAB-40E2-8EE7-21BF36CD81A9}" type="sibTrans" cxnId="{0C5F1E43-DCF4-4638-BF23-B90E7210B82E}">
      <dgm:prSet/>
      <dgm:spPr/>
      <dgm:t>
        <a:bodyPr/>
        <a:lstStyle/>
        <a:p>
          <a:endParaRPr lang="en-US"/>
        </a:p>
      </dgm:t>
    </dgm:pt>
    <dgm:pt modelId="{C33E4EB3-DD14-413C-999A-7F91CC0E41CF}">
      <dgm:prSet/>
      <dgm:spPr/>
      <dgm:t>
        <a:bodyPr/>
        <a:lstStyle/>
        <a:p>
          <a:r>
            <a:rPr lang="en-US"/>
            <a:t>Social adaption to retirement</a:t>
          </a:r>
        </a:p>
      </dgm:t>
    </dgm:pt>
    <dgm:pt modelId="{5565C562-923F-4265-A021-EBBE03982B01}" type="parTrans" cxnId="{917C3C68-03D1-4730-A314-1C6F84FD96A6}">
      <dgm:prSet/>
      <dgm:spPr/>
      <dgm:t>
        <a:bodyPr/>
        <a:lstStyle/>
        <a:p>
          <a:endParaRPr lang="en-US"/>
        </a:p>
      </dgm:t>
    </dgm:pt>
    <dgm:pt modelId="{60C7D536-B8F6-4A92-A9DE-8F52094FAC64}" type="sibTrans" cxnId="{917C3C68-03D1-4730-A314-1C6F84FD96A6}">
      <dgm:prSet/>
      <dgm:spPr/>
      <dgm:t>
        <a:bodyPr/>
        <a:lstStyle/>
        <a:p>
          <a:endParaRPr lang="en-US"/>
        </a:p>
      </dgm:t>
    </dgm:pt>
    <dgm:pt modelId="{BC17801C-0D5D-4D70-B612-40FF88534157}">
      <dgm:prSet/>
      <dgm:spPr/>
      <dgm:t>
        <a:bodyPr/>
        <a:lstStyle/>
        <a:p>
          <a:r>
            <a:rPr lang="en-US"/>
            <a:t>Loss of purpose</a:t>
          </a:r>
        </a:p>
      </dgm:t>
    </dgm:pt>
    <dgm:pt modelId="{137893F5-BCEB-4A9D-94EE-3DC03788AEED}" type="parTrans" cxnId="{CFBCD549-406E-491A-937B-67BC545EC848}">
      <dgm:prSet/>
      <dgm:spPr/>
      <dgm:t>
        <a:bodyPr/>
        <a:lstStyle/>
        <a:p>
          <a:endParaRPr lang="en-US"/>
        </a:p>
      </dgm:t>
    </dgm:pt>
    <dgm:pt modelId="{3B818CDF-E403-497A-8E97-973E886D1CDF}" type="sibTrans" cxnId="{CFBCD549-406E-491A-937B-67BC545EC848}">
      <dgm:prSet/>
      <dgm:spPr/>
      <dgm:t>
        <a:bodyPr/>
        <a:lstStyle/>
        <a:p>
          <a:endParaRPr lang="en-US"/>
        </a:p>
      </dgm:t>
    </dgm:pt>
    <dgm:pt modelId="{B443DD7B-D540-4E4D-BA9C-8D0C8C59F16F}" type="pres">
      <dgm:prSet presAssocID="{1E05032E-C3EA-42F5-9BDB-1FCD1F3D9411}" presName="linear" presStyleCnt="0">
        <dgm:presLayoutVars>
          <dgm:animLvl val="lvl"/>
          <dgm:resizeHandles val="exact"/>
        </dgm:presLayoutVars>
      </dgm:prSet>
      <dgm:spPr/>
    </dgm:pt>
    <dgm:pt modelId="{B1407D3F-4041-4A84-B16F-BD81557AF07E}" type="pres">
      <dgm:prSet presAssocID="{5AE9F969-5577-4C9B-A18E-7D7031CE213E}" presName="parentText" presStyleLbl="node1" presStyleIdx="0" presStyleCnt="4">
        <dgm:presLayoutVars>
          <dgm:chMax val="0"/>
          <dgm:bulletEnabled val="1"/>
        </dgm:presLayoutVars>
      </dgm:prSet>
      <dgm:spPr/>
    </dgm:pt>
    <dgm:pt modelId="{76960FFF-9C73-47CA-A8B4-B230E908837F}" type="pres">
      <dgm:prSet presAssocID="{9A861D21-47B0-492A-8A66-B7BDE89A7681}" presName="spacer" presStyleCnt="0"/>
      <dgm:spPr/>
    </dgm:pt>
    <dgm:pt modelId="{4A34E708-5A54-4FEA-9AA1-8C230A82DD20}" type="pres">
      <dgm:prSet presAssocID="{CF447BFD-2CA7-4CCD-B31A-38FF8E8DDA66}" presName="parentText" presStyleLbl="node1" presStyleIdx="1" presStyleCnt="4">
        <dgm:presLayoutVars>
          <dgm:chMax val="0"/>
          <dgm:bulletEnabled val="1"/>
        </dgm:presLayoutVars>
      </dgm:prSet>
      <dgm:spPr/>
    </dgm:pt>
    <dgm:pt modelId="{4F5E2678-DFD6-49A6-824F-C2F5AAC73F73}" type="pres">
      <dgm:prSet presAssocID="{AF227EB7-CFAB-40E2-8EE7-21BF36CD81A9}" presName="spacer" presStyleCnt="0"/>
      <dgm:spPr/>
    </dgm:pt>
    <dgm:pt modelId="{EBB0F5C9-EB0F-4FD4-B41A-BCA6C19FE8A3}" type="pres">
      <dgm:prSet presAssocID="{C33E4EB3-DD14-413C-999A-7F91CC0E41CF}" presName="parentText" presStyleLbl="node1" presStyleIdx="2" presStyleCnt="4">
        <dgm:presLayoutVars>
          <dgm:chMax val="0"/>
          <dgm:bulletEnabled val="1"/>
        </dgm:presLayoutVars>
      </dgm:prSet>
      <dgm:spPr/>
    </dgm:pt>
    <dgm:pt modelId="{826B28D3-51EE-469D-A0BB-ADB5CD60FC9F}" type="pres">
      <dgm:prSet presAssocID="{60C7D536-B8F6-4A92-A9DE-8F52094FAC64}" presName="spacer" presStyleCnt="0"/>
      <dgm:spPr/>
    </dgm:pt>
    <dgm:pt modelId="{2B8F946D-5BE3-4536-9869-D253D442C7BB}" type="pres">
      <dgm:prSet presAssocID="{BC17801C-0D5D-4D70-B612-40FF88534157}" presName="parentText" presStyleLbl="node1" presStyleIdx="3" presStyleCnt="4">
        <dgm:presLayoutVars>
          <dgm:chMax val="0"/>
          <dgm:bulletEnabled val="1"/>
        </dgm:presLayoutVars>
      </dgm:prSet>
      <dgm:spPr/>
    </dgm:pt>
  </dgm:ptLst>
  <dgm:cxnLst>
    <dgm:cxn modelId="{DEE7A131-2D86-4931-9930-FFBCA251A5DF}" type="presOf" srcId="{1E05032E-C3EA-42F5-9BDB-1FCD1F3D9411}" destId="{B443DD7B-D540-4E4D-BA9C-8D0C8C59F16F}" srcOrd="0" destOrd="0" presId="urn:microsoft.com/office/officeart/2005/8/layout/vList2"/>
    <dgm:cxn modelId="{EF5F893F-823C-4D0F-9190-D9F61D5A221F}" type="presOf" srcId="{CF447BFD-2CA7-4CCD-B31A-38FF8E8DDA66}" destId="{4A34E708-5A54-4FEA-9AA1-8C230A82DD20}" srcOrd="0" destOrd="0" presId="urn:microsoft.com/office/officeart/2005/8/layout/vList2"/>
    <dgm:cxn modelId="{0C5F1E43-DCF4-4638-BF23-B90E7210B82E}" srcId="{1E05032E-C3EA-42F5-9BDB-1FCD1F3D9411}" destId="{CF447BFD-2CA7-4CCD-B31A-38FF8E8DDA66}" srcOrd="1" destOrd="0" parTransId="{35C9C14D-EBB8-469A-A3E7-99A4F4FE8E84}" sibTransId="{AF227EB7-CFAB-40E2-8EE7-21BF36CD81A9}"/>
    <dgm:cxn modelId="{631FF865-08B4-422E-ABF5-7A1077F7F1E5}" type="presOf" srcId="{C33E4EB3-DD14-413C-999A-7F91CC0E41CF}" destId="{EBB0F5C9-EB0F-4FD4-B41A-BCA6C19FE8A3}" srcOrd="0" destOrd="0" presId="urn:microsoft.com/office/officeart/2005/8/layout/vList2"/>
    <dgm:cxn modelId="{917C3C68-03D1-4730-A314-1C6F84FD96A6}" srcId="{1E05032E-C3EA-42F5-9BDB-1FCD1F3D9411}" destId="{C33E4EB3-DD14-413C-999A-7F91CC0E41CF}" srcOrd="2" destOrd="0" parTransId="{5565C562-923F-4265-A021-EBBE03982B01}" sibTransId="{60C7D536-B8F6-4A92-A9DE-8F52094FAC64}"/>
    <dgm:cxn modelId="{CFBCD549-406E-491A-937B-67BC545EC848}" srcId="{1E05032E-C3EA-42F5-9BDB-1FCD1F3D9411}" destId="{BC17801C-0D5D-4D70-B612-40FF88534157}" srcOrd="3" destOrd="0" parTransId="{137893F5-BCEB-4A9D-94EE-3DC03788AEED}" sibTransId="{3B818CDF-E403-497A-8E97-973E886D1CDF}"/>
    <dgm:cxn modelId="{8AD48C8B-A038-4B6C-A18E-9D7A7200AC75}" srcId="{1E05032E-C3EA-42F5-9BDB-1FCD1F3D9411}" destId="{5AE9F969-5577-4C9B-A18E-7D7031CE213E}" srcOrd="0" destOrd="0" parTransId="{9ED393B3-4421-4817-8F43-6B0C865AFBFC}" sibTransId="{9A861D21-47B0-492A-8A66-B7BDE89A7681}"/>
    <dgm:cxn modelId="{2646D8A6-7FF1-47DF-BC0E-AB346DBA3F81}" type="presOf" srcId="{5AE9F969-5577-4C9B-A18E-7D7031CE213E}" destId="{B1407D3F-4041-4A84-B16F-BD81557AF07E}" srcOrd="0" destOrd="0" presId="urn:microsoft.com/office/officeart/2005/8/layout/vList2"/>
    <dgm:cxn modelId="{380BFBAF-6708-45F8-8A47-6EAD6AE5DAD5}" type="presOf" srcId="{BC17801C-0D5D-4D70-B612-40FF88534157}" destId="{2B8F946D-5BE3-4536-9869-D253D442C7BB}" srcOrd="0" destOrd="0" presId="urn:microsoft.com/office/officeart/2005/8/layout/vList2"/>
    <dgm:cxn modelId="{0995345D-44CE-4D67-8AF0-E082595A50E6}" type="presParOf" srcId="{B443DD7B-D540-4E4D-BA9C-8D0C8C59F16F}" destId="{B1407D3F-4041-4A84-B16F-BD81557AF07E}" srcOrd="0" destOrd="0" presId="urn:microsoft.com/office/officeart/2005/8/layout/vList2"/>
    <dgm:cxn modelId="{5270E66F-43C7-4FD5-897F-D9089C71E1A1}" type="presParOf" srcId="{B443DD7B-D540-4E4D-BA9C-8D0C8C59F16F}" destId="{76960FFF-9C73-47CA-A8B4-B230E908837F}" srcOrd="1" destOrd="0" presId="urn:microsoft.com/office/officeart/2005/8/layout/vList2"/>
    <dgm:cxn modelId="{FEAD7FB8-B4C1-4FBF-9C3F-0C4EEE98C279}" type="presParOf" srcId="{B443DD7B-D540-4E4D-BA9C-8D0C8C59F16F}" destId="{4A34E708-5A54-4FEA-9AA1-8C230A82DD20}" srcOrd="2" destOrd="0" presId="urn:microsoft.com/office/officeart/2005/8/layout/vList2"/>
    <dgm:cxn modelId="{0E6F7B01-E59D-443A-9A82-A965BB797BFD}" type="presParOf" srcId="{B443DD7B-D540-4E4D-BA9C-8D0C8C59F16F}" destId="{4F5E2678-DFD6-49A6-824F-C2F5AAC73F73}" srcOrd="3" destOrd="0" presId="urn:microsoft.com/office/officeart/2005/8/layout/vList2"/>
    <dgm:cxn modelId="{575FBDB8-A2BC-4BFA-89D3-888C64A2577B}" type="presParOf" srcId="{B443DD7B-D540-4E4D-BA9C-8D0C8C59F16F}" destId="{EBB0F5C9-EB0F-4FD4-B41A-BCA6C19FE8A3}" srcOrd="4" destOrd="0" presId="urn:microsoft.com/office/officeart/2005/8/layout/vList2"/>
    <dgm:cxn modelId="{1B6B05FE-9873-41E5-BD19-64C7F248CD91}" type="presParOf" srcId="{B443DD7B-D540-4E4D-BA9C-8D0C8C59F16F}" destId="{826B28D3-51EE-469D-A0BB-ADB5CD60FC9F}" srcOrd="5" destOrd="0" presId="urn:microsoft.com/office/officeart/2005/8/layout/vList2"/>
    <dgm:cxn modelId="{AABE28D2-B080-415A-829B-42AB721E5973}" type="presParOf" srcId="{B443DD7B-D540-4E4D-BA9C-8D0C8C59F16F}" destId="{2B8F946D-5BE3-4536-9869-D253D442C7B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427E5514-5043-415D-ADF5-77F2936745D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122A3085-9073-4892-A91B-ADFD20225B99}">
      <dgm:prSet custT="1"/>
      <dgm:spPr/>
      <dgm:t>
        <a:bodyPr/>
        <a:lstStyle/>
        <a:p>
          <a:r>
            <a:rPr lang="en-US" sz="2000" dirty="0"/>
            <a:t>By acting aimless in their activities </a:t>
          </a:r>
        </a:p>
      </dgm:t>
    </dgm:pt>
    <dgm:pt modelId="{0C978027-D133-46EB-8994-BE74CF5C63DA}" type="parTrans" cxnId="{1CCE2F4D-B92B-47A3-8714-EA66BF4B5FD6}">
      <dgm:prSet/>
      <dgm:spPr/>
      <dgm:t>
        <a:bodyPr/>
        <a:lstStyle/>
        <a:p>
          <a:endParaRPr lang="en-US"/>
        </a:p>
      </dgm:t>
    </dgm:pt>
    <dgm:pt modelId="{93EE8342-BD30-4EFE-9E53-592C570BC6BA}" type="sibTrans" cxnId="{1CCE2F4D-B92B-47A3-8714-EA66BF4B5FD6}">
      <dgm:prSet/>
      <dgm:spPr/>
      <dgm:t>
        <a:bodyPr/>
        <a:lstStyle/>
        <a:p>
          <a:endParaRPr lang="en-US"/>
        </a:p>
      </dgm:t>
    </dgm:pt>
    <dgm:pt modelId="{D6B8EE65-922C-4F73-AF1D-240A6A637C3A}">
      <dgm:prSet custT="1"/>
      <dgm:spPr/>
      <dgm:t>
        <a:bodyPr/>
        <a:lstStyle/>
        <a:p>
          <a:r>
            <a:rPr lang="en-US" sz="2000" dirty="0"/>
            <a:t>Having no interest in any activities </a:t>
          </a:r>
        </a:p>
      </dgm:t>
    </dgm:pt>
    <dgm:pt modelId="{2D97B0BC-4375-414B-88F6-7B635FFABDC3}" type="parTrans" cxnId="{18E858D5-2647-44A5-A53D-CAD71927A0EE}">
      <dgm:prSet/>
      <dgm:spPr/>
      <dgm:t>
        <a:bodyPr/>
        <a:lstStyle/>
        <a:p>
          <a:endParaRPr lang="en-US"/>
        </a:p>
      </dgm:t>
    </dgm:pt>
    <dgm:pt modelId="{4D46A50F-98DF-4321-A03E-F1FC9DCD2E2F}" type="sibTrans" cxnId="{18E858D5-2647-44A5-A53D-CAD71927A0EE}">
      <dgm:prSet/>
      <dgm:spPr/>
      <dgm:t>
        <a:bodyPr/>
        <a:lstStyle/>
        <a:p>
          <a:endParaRPr lang="en-US"/>
        </a:p>
      </dgm:t>
    </dgm:pt>
    <dgm:pt modelId="{0C40A185-034B-4A09-A4F0-A20904BD1E95}">
      <dgm:prSet custT="1"/>
      <dgm:spPr/>
      <dgm:t>
        <a:bodyPr/>
        <a:lstStyle/>
        <a:p>
          <a:r>
            <a:rPr lang="en-US" sz="2000"/>
            <a:t>Acting depressed </a:t>
          </a:r>
          <a:endParaRPr lang="en-US" sz="2000" dirty="0"/>
        </a:p>
      </dgm:t>
    </dgm:pt>
    <dgm:pt modelId="{37112AC0-B0AB-4BC6-95BA-EDD96FDB770A}" type="parTrans" cxnId="{865E6F7F-F1E6-43DC-9C6D-FC84A3A594DE}">
      <dgm:prSet/>
      <dgm:spPr/>
      <dgm:t>
        <a:bodyPr/>
        <a:lstStyle/>
        <a:p>
          <a:endParaRPr lang="en-US"/>
        </a:p>
      </dgm:t>
    </dgm:pt>
    <dgm:pt modelId="{43307EF4-1312-41A8-A5B6-410371C0D575}" type="sibTrans" cxnId="{865E6F7F-F1E6-43DC-9C6D-FC84A3A594DE}">
      <dgm:prSet/>
      <dgm:spPr/>
      <dgm:t>
        <a:bodyPr/>
        <a:lstStyle/>
        <a:p>
          <a:endParaRPr lang="en-US"/>
        </a:p>
      </dgm:t>
    </dgm:pt>
    <dgm:pt modelId="{186593EC-0B83-4CBE-B401-2DB8DAE196A1}">
      <dgm:prSet custT="1"/>
      <dgm:spPr/>
      <dgm:t>
        <a:bodyPr/>
        <a:lstStyle/>
        <a:p>
          <a:r>
            <a:rPr lang="en-US" sz="2000" dirty="0"/>
            <a:t>Deny the loss </a:t>
          </a:r>
        </a:p>
      </dgm:t>
    </dgm:pt>
    <dgm:pt modelId="{02542F13-867B-4098-BB05-35333C9C4D71}" type="parTrans" cxnId="{826E7065-2304-4098-BE25-80D32CB0849E}">
      <dgm:prSet/>
      <dgm:spPr/>
      <dgm:t>
        <a:bodyPr/>
        <a:lstStyle/>
        <a:p>
          <a:endParaRPr lang="en-US"/>
        </a:p>
      </dgm:t>
    </dgm:pt>
    <dgm:pt modelId="{3C7ED3DA-6347-4EA4-B064-094B512B7E23}" type="sibTrans" cxnId="{826E7065-2304-4098-BE25-80D32CB0849E}">
      <dgm:prSet/>
      <dgm:spPr/>
      <dgm:t>
        <a:bodyPr/>
        <a:lstStyle/>
        <a:p>
          <a:endParaRPr lang="en-US"/>
        </a:p>
      </dgm:t>
    </dgm:pt>
    <dgm:pt modelId="{14BB5AB5-87FC-47ED-8BED-89A9266EBBCF}">
      <dgm:prSet custT="1"/>
      <dgm:spPr/>
      <dgm:t>
        <a:bodyPr/>
        <a:lstStyle/>
        <a:p>
          <a:r>
            <a:rPr lang="en-US" sz="2000" dirty="0"/>
            <a:t>By continuously searching for the deceased person </a:t>
          </a:r>
        </a:p>
      </dgm:t>
    </dgm:pt>
    <dgm:pt modelId="{02C872E7-F405-4931-88EA-4EFED5B6BC7D}" type="parTrans" cxnId="{AAACD499-294C-42F1-8027-76EC5FA7EE35}">
      <dgm:prSet/>
      <dgm:spPr/>
      <dgm:t>
        <a:bodyPr/>
        <a:lstStyle/>
        <a:p>
          <a:endParaRPr lang="en-US"/>
        </a:p>
      </dgm:t>
    </dgm:pt>
    <dgm:pt modelId="{505AEF7B-8322-4A42-81DA-44B5B3CB302A}" type="sibTrans" cxnId="{AAACD499-294C-42F1-8027-76EC5FA7EE35}">
      <dgm:prSet/>
      <dgm:spPr/>
      <dgm:t>
        <a:bodyPr/>
        <a:lstStyle/>
        <a:p>
          <a:endParaRPr lang="en-US"/>
        </a:p>
      </dgm:t>
    </dgm:pt>
    <dgm:pt modelId="{9D0C4184-012A-45A0-A947-9F70C5A5C32D}">
      <dgm:prSet custT="1"/>
      <dgm:spPr/>
      <dgm:t>
        <a:bodyPr/>
        <a:lstStyle/>
        <a:p>
          <a:r>
            <a:rPr lang="en-US" sz="2000" dirty="0"/>
            <a:t>A sense of relief </a:t>
          </a:r>
        </a:p>
      </dgm:t>
    </dgm:pt>
    <dgm:pt modelId="{99DFC1D0-CBB9-453E-8028-916C75D74F7A}" type="parTrans" cxnId="{0DB84911-EEF1-4BAB-8AF5-7A19EBEC79C7}">
      <dgm:prSet/>
      <dgm:spPr/>
      <dgm:t>
        <a:bodyPr/>
        <a:lstStyle/>
        <a:p>
          <a:endParaRPr lang="en-US"/>
        </a:p>
      </dgm:t>
    </dgm:pt>
    <dgm:pt modelId="{2B45C538-6553-410C-B58D-6D7316A05CBB}" type="sibTrans" cxnId="{0DB84911-EEF1-4BAB-8AF5-7A19EBEC79C7}">
      <dgm:prSet/>
      <dgm:spPr/>
      <dgm:t>
        <a:bodyPr/>
        <a:lstStyle/>
        <a:p>
          <a:endParaRPr lang="en-US"/>
        </a:p>
      </dgm:t>
    </dgm:pt>
    <dgm:pt modelId="{0A80778D-4554-477F-A60B-D50C7E8C8820}">
      <dgm:prSet custT="1"/>
      <dgm:spPr/>
      <dgm:t>
        <a:bodyPr/>
        <a:lstStyle/>
        <a:p>
          <a:r>
            <a:rPr lang="en-US" sz="2000" dirty="0"/>
            <a:t>A sense of guilt </a:t>
          </a:r>
        </a:p>
      </dgm:t>
    </dgm:pt>
    <dgm:pt modelId="{F24EA0B7-80D6-47BF-939B-8C86C3F44243}" type="parTrans" cxnId="{DB830251-0A6E-4317-B9FD-44A5532CC8C5}">
      <dgm:prSet/>
      <dgm:spPr/>
      <dgm:t>
        <a:bodyPr/>
        <a:lstStyle/>
        <a:p>
          <a:endParaRPr lang="en-US"/>
        </a:p>
      </dgm:t>
    </dgm:pt>
    <dgm:pt modelId="{E7A86D99-2A3C-4FFE-8B79-0A2681A08CB6}" type="sibTrans" cxnId="{DB830251-0A6E-4317-B9FD-44A5532CC8C5}">
      <dgm:prSet/>
      <dgm:spPr/>
      <dgm:t>
        <a:bodyPr/>
        <a:lstStyle/>
        <a:p>
          <a:endParaRPr lang="en-US"/>
        </a:p>
      </dgm:t>
    </dgm:pt>
    <dgm:pt modelId="{668317FE-909A-4EA1-AA00-814133DE7997}">
      <dgm:prSet custT="1"/>
      <dgm:spPr/>
      <dgm:t>
        <a:bodyPr/>
        <a:lstStyle/>
        <a:p>
          <a:r>
            <a:rPr lang="en-US" sz="2000"/>
            <a:t>Anger </a:t>
          </a:r>
          <a:endParaRPr lang="en-US" sz="2000" dirty="0"/>
        </a:p>
      </dgm:t>
    </dgm:pt>
    <dgm:pt modelId="{B85C65E6-DF07-45E6-9E17-3D841181571E}" type="parTrans" cxnId="{81654C20-B84C-4E06-B150-AE7EE452997C}">
      <dgm:prSet/>
      <dgm:spPr/>
      <dgm:t>
        <a:bodyPr/>
        <a:lstStyle/>
        <a:p>
          <a:endParaRPr lang="en-US"/>
        </a:p>
      </dgm:t>
    </dgm:pt>
    <dgm:pt modelId="{A34C5C23-2C4F-4841-976C-81643E237CE6}" type="sibTrans" cxnId="{81654C20-B84C-4E06-B150-AE7EE452997C}">
      <dgm:prSet/>
      <dgm:spPr/>
      <dgm:t>
        <a:bodyPr/>
        <a:lstStyle/>
        <a:p>
          <a:endParaRPr lang="en-US"/>
        </a:p>
      </dgm:t>
    </dgm:pt>
    <dgm:pt modelId="{5DA1F548-B774-4825-903D-216734166C28}">
      <dgm:prSet custT="1"/>
      <dgm:spPr/>
      <dgm:t>
        <a:bodyPr/>
        <a:lstStyle/>
        <a:p>
          <a:r>
            <a:rPr lang="en-US" sz="2000" dirty="0"/>
            <a:t>Attempts to make sense of the death of someone </a:t>
          </a:r>
        </a:p>
      </dgm:t>
    </dgm:pt>
    <dgm:pt modelId="{81D00AB0-032C-4BC2-B6DF-67CD1E87AB51}" type="parTrans" cxnId="{CFDFEABD-D4C6-404E-942A-A4FB3416FB8E}">
      <dgm:prSet/>
      <dgm:spPr/>
      <dgm:t>
        <a:bodyPr/>
        <a:lstStyle/>
        <a:p>
          <a:endParaRPr lang="en-US"/>
        </a:p>
      </dgm:t>
    </dgm:pt>
    <dgm:pt modelId="{5081A280-C054-41B6-8CAC-40CB2DA540D5}" type="sibTrans" cxnId="{CFDFEABD-D4C6-404E-942A-A4FB3416FB8E}">
      <dgm:prSet/>
      <dgm:spPr/>
      <dgm:t>
        <a:bodyPr/>
        <a:lstStyle/>
        <a:p>
          <a:endParaRPr lang="en-US"/>
        </a:p>
      </dgm:t>
    </dgm:pt>
    <dgm:pt modelId="{FC90EBC3-75F0-4A65-AC88-34054AC98BF7}">
      <dgm:prSet custT="1"/>
      <dgm:spPr/>
      <dgm:t>
        <a:bodyPr/>
        <a:lstStyle/>
        <a:p>
          <a:r>
            <a:rPr lang="en-US" sz="2000" dirty="0"/>
            <a:t>Attempts to find new meaning for life </a:t>
          </a:r>
        </a:p>
      </dgm:t>
    </dgm:pt>
    <dgm:pt modelId="{4334C2A5-33E1-45AD-BB12-941B818058F9}" type="parTrans" cxnId="{39BF05FD-52D6-4CE9-BE75-636840D811B7}">
      <dgm:prSet/>
      <dgm:spPr/>
      <dgm:t>
        <a:bodyPr/>
        <a:lstStyle/>
        <a:p>
          <a:endParaRPr lang="en-US"/>
        </a:p>
      </dgm:t>
    </dgm:pt>
    <dgm:pt modelId="{D5A3644E-84F5-4B1E-BD47-857B740632D2}" type="sibTrans" cxnId="{39BF05FD-52D6-4CE9-BE75-636840D811B7}">
      <dgm:prSet/>
      <dgm:spPr/>
      <dgm:t>
        <a:bodyPr/>
        <a:lstStyle/>
        <a:p>
          <a:endParaRPr lang="en-US"/>
        </a:p>
      </dgm:t>
    </dgm:pt>
    <dgm:pt modelId="{AF3BE466-8EB2-4907-A56A-B2772AE3D3AF}" type="pres">
      <dgm:prSet presAssocID="{427E5514-5043-415D-ADF5-77F2936745DF}" presName="diagram" presStyleCnt="0">
        <dgm:presLayoutVars>
          <dgm:dir/>
          <dgm:resizeHandles val="exact"/>
        </dgm:presLayoutVars>
      </dgm:prSet>
      <dgm:spPr/>
    </dgm:pt>
    <dgm:pt modelId="{7FCC07E8-07CE-494E-94F3-0C53C3F85FA9}" type="pres">
      <dgm:prSet presAssocID="{122A3085-9073-4892-A91B-ADFD20225B99}" presName="node" presStyleLbl="node1" presStyleIdx="0" presStyleCnt="10">
        <dgm:presLayoutVars>
          <dgm:bulletEnabled val="1"/>
        </dgm:presLayoutVars>
      </dgm:prSet>
      <dgm:spPr/>
    </dgm:pt>
    <dgm:pt modelId="{F4EF244F-836E-4A50-B4B3-918B003A9D96}" type="pres">
      <dgm:prSet presAssocID="{93EE8342-BD30-4EFE-9E53-592C570BC6BA}" presName="sibTrans" presStyleCnt="0"/>
      <dgm:spPr/>
    </dgm:pt>
    <dgm:pt modelId="{9CF9DACF-2F1B-476B-823D-A7147188E0EF}" type="pres">
      <dgm:prSet presAssocID="{D6B8EE65-922C-4F73-AF1D-240A6A637C3A}" presName="node" presStyleLbl="node1" presStyleIdx="1" presStyleCnt="10">
        <dgm:presLayoutVars>
          <dgm:bulletEnabled val="1"/>
        </dgm:presLayoutVars>
      </dgm:prSet>
      <dgm:spPr/>
    </dgm:pt>
    <dgm:pt modelId="{6AEF517A-1D6C-4746-B8D0-EF1451C745AA}" type="pres">
      <dgm:prSet presAssocID="{4D46A50F-98DF-4321-A03E-F1FC9DCD2E2F}" presName="sibTrans" presStyleCnt="0"/>
      <dgm:spPr/>
    </dgm:pt>
    <dgm:pt modelId="{5A201440-537E-47BB-B9BF-718E5EFF4299}" type="pres">
      <dgm:prSet presAssocID="{0C40A185-034B-4A09-A4F0-A20904BD1E95}" presName="node" presStyleLbl="node1" presStyleIdx="2" presStyleCnt="10">
        <dgm:presLayoutVars>
          <dgm:bulletEnabled val="1"/>
        </dgm:presLayoutVars>
      </dgm:prSet>
      <dgm:spPr/>
    </dgm:pt>
    <dgm:pt modelId="{88031BF1-BB43-4891-9D1A-C049A27E4418}" type="pres">
      <dgm:prSet presAssocID="{43307EF4-1312-41A8-A5B6-410371C0D575}" presName="sibTrans" presStyleCnt="0"/>
      <dgm:spPr/>
    </dgm:pt>
    <dgm:pt modelId="{959C46A5-335E-4350-A169-7D88BF974EBE}" type="pres">
      <dgm:prSet presAssocID="{186593EC-0B83-4CBE-B401-2DB8DAE196A1}" presName="node" presStyleLbl="node1" presStyleIdx="3" presStyleCnt="10">
        <dgm:presLayoutVars>
          <dgm:bulletEnabled val="1"/>
        </dgm:presLayoutVars>
      </dgm:prSet>
      <dgm:spPr/>
    </dgm:pt>
    <dgm:pt modelId="{F20430C3-D642-4607-B870-0F5B79B78169}" type="pres">
      <dgm:prSet presAssocID="{3C7ED3DA-6347-4EA4-B064-094B512B7E23}" presName="sibTrans" presStyleCnt="0"/>
      <dgm:spPr/>
    </dgm:pt>
    <dgm:pt modelId="{D4691D25-8B6A-4159-A498-BAC23AC4B66F}" type="pres">
      <dgm:prSet presAssocID="{14BB5AB5-87FC-47ED-8BED-89A9266EBBCF}" presName="node" presStyleLbl="node1" presStyleIdx="4" presStyleCnt="10">
        <dgm:presLayoutVars>
          <dgm:bulletEnabled val="1"/>
        </dgm:presLayoutVars>
      </dgm:prSet>
      <dgm:spPr/>
    </dgm:pt>
    <dgm:pt modelId="{5A8C1501-9A51-4F87-96DA-3AEB2E2D040C}" type="pres">
      <dgm:prSet presAssocID="{505AEF7B-8322-4A42-81DA-44B5B3CB302A}" presName="sibTrans" presStyleCnt="0"/>
      <dgm:spPr/>
    </dgm:pt>
    <dgm:pt modelId="{4F09EC0C-C240-4521-9309-34C3A4B77A1C}" type="pres">
      <dgm:prSet presAssocID="{9D0C4184-012A-45A0-A947-9F70C5A5C32D}" presName="node" presStyleLbl="node1" presStyleIdx="5" presStyleCnt="10">
        <dgm:presLayoutVars>
          <dgm:bulletEnabled val="1"/>
        </dgm:presLayoutVars>
      </dgm:prSet>
      <dgm:spPr/>
    </dgm:pt>
    <dgm:pt modelId="{631C4433-D85B-4CCE-BEAF-E3F58BD58283}" type="pres">
      <dgm:prSet presAssocID="{2B45C538-6553-410C-B58D-6D7316A05CBB}" presName="sibTrans" presStyleCnt="0"/>
      <dgm:spPr/>
    </dgm:pt>
    <dgm:pt modelId="{2CD7EEAF-1BDC-448D-AB49-9A7205946674}" type="pres">
      <dgm:prSet presAssocID="{0A80778D-4554-477F-A60B-D50C7E8C8820}" presName="node" presStyleLbl="node1" presStyleIdx="6" presStyleCnt="10">
        <dgm:presLayoutVars>
          <dgm:bulletEnabled val="1"/>
        </dgm:presLayoutVars>
      </dgm:prSet>
      <dgm:spPr/>
    </dgm:pt>
    <dgm:pt modelId="{543C562F-B740-46FF-A1A1-98E9EDB5BD78}" type="pres">
      <dgm:prSet presAssocID="{E7A86D99-2A3C-4FFE-8B79-0A2681A08CB6}" presName="sibTrans" presStyleCnt="0"/>
      <dgm:spPr/>
    </dgm:pt>
    <dgm:pt modelId="{DFE727B8-E600-4C34-9EC4-C071E0704005}" type="pres">
      <dgm:prSet presAssocID="{668317FE-909A-4EA1-AA00-814133DE7997}" presName="node" presStyleLbl="node1" presStyleIdx="7" presStyleCnt="10">
        <dgm:presLayoutVars>
          <dgm:bulletEnabled val="1"/>
        </dgm:presLayoutVars>
      </dgm:prSet>
      <dgm:spPr/>
    </dgm:pt>
    <dgm:pt modelId="{3C5F477A-AE30-41B5-B6AB-5F1021EE8B31}" type="pres">
      <dgm:prSet presAssocID="{A34C5C23-2C4F-4841-976C-81643E237CE6}" presName="sibTrans" presStyleCnt="0"/>
      <dgm:spPr/>
    </dgm:pt>
    <dgm:pt modelId="{8B4287CE-951F-432A-A282-A1B47048C7F4}" type="pres">
      <dgm:prSet presAssocID="{5DA1F548-B774-4825-903D-216734166C28}" presName="node" presStyleLbl="node1" presStyleIdx="8" presStyleCnt="10">
        <dgm:presLayoutVars>
          <dgm:bulletEnabled val="1"/>
        </dgm:presLayoutVars>
      </dgm:prSet>
      <dgm:spPr/>
    </dgm:pt>
    <dgm:pt modelId="{76B53096-664A-4BCB-A414-08E2023308DD}" type="pres">
      <dgm:prSet presAssocID="{5081A280-C054-41B6-8CAC-40CB2DA540D5}" presName="sibTrans" presStyleCnt="0"/>
      <dgm:spPr/>
    </dgm:pt>
    <dgm:pt modelId="{95505B52-9A1A-4C98-8AA0-F88752346681}" type="pres">
      <dgm:prSet presAssocID="{FC90EBC3-75F0-4A65-AC88-34054AC98BF7}" presName="node" presStyleLbl="node1" presStyleIdx="9" presStyleCnt="10">
        <dgm:presLayoutVars>
          <dgm:bulletEnabled val="1"/>
        </dgm:presLayoutVars>
      </dgm:prSet>
      <dgm:spPr/>
    </dgm:pt>
  </dgm:ptLst>
  <dgm:cxnLst>
    <dgm:cxn modelId="{AD044B07-54F2-4177-AAC6-FC8CAF87B008}" type="presOf" srcId="{122A3085-9073-4892-A91B-ADFD20225B99}" destId="{7FCC07E8-07CE-494E-94F3-0C53C3F85FA9}" srcOrd="0" destOrd="0" presId="urn:microsoft.com/office/officeart/2005/8/layout/default"/>
    <dgm:cxn modelId="{0DB84911-EEF1-4BAB-8AF5-7A19EBEC79C7}" srcId="{427E5514-5043-415D-ADF5-77F2936745DF}" destId="{9D0C4184-012A-45A0-A947-9F70C5A5C32D}" srcOrd="5" destOrd="0" parTransId="{99DFC1D0-CBB9-453E-8028-916C75D74F7A}" sibTransId="{2B45C538-6553-410C-B58D-6D7316A05CBB}"/>
    <dgm:cxn modelId="{83E14D1F-8556-414B-93E7-D39D5F09813A}" type="presOf" srcId="{0C40A185-034B-4A09-A4F0-A20904BD1E95}" destId="{5A201440-537E-47BB-B9BF-718E5EFF4299}" srcOrd="0" destOrd="0" presId="urn:microsoft.com/office/officeart/2005/8/layout/default"/>
    <dgm:cxn modelId="{81654C20-B84C-4E06-B150-AE7EE452997C}" srcId="{427E5514-5043-415D-ADF5-77F2936745DF}" destId="{668317FE-909A-4EA1-AA00-814133DE7997}" srcOrd="7" destOrd="0" parTransId="{B85C65E6-DF07-45E6-9E17-3D841181571E}" sibTransId="{A34C5C23-2C4F-4841-976C-81643E237CE6}"/>
    <dgm:cxn modelId="{819ADB29-8393-42C8-BADF-D03FB440A2AF}" type="presOf" srcId="{186593EC-0B83-4CBE-B401-2DB8DAE196A1}" destId="{959C46A5-335E-4350-A169-7D88BF974EBE}" srcOrd="0" destOrd="0" presId="urn:microsoft.com/office/officeart/2005/8/layout/default"/>
    <dgm:cxn modelId="{EC20723A-DD77-43C0-B97B-1D04FDF517F3}" type="presOf" srcId="{427E5514-5043-415D-ADF5-77F2936745DF}" destId="{AF3BE466-8EB2-4907-A56A-B2772AE3D3AF}" srcOrd="0" destOrd="0" presId="urn:microsoft.com/office/officeart/2005/8/layout/default"/>
    <dgm:cxn modelId="{826E7065-2304-4098-BE25-80D32CB0849E}" srcId="{427E5514-5043-415D-ADF5-77F2936745DF}" destId="{186593EC-0B83-4CBE-B401-2DB8DAE196A1}" srcOrd="3" destOrd="0" parTransId="{02542F13-867B-4098-BB05-35333C9C4D71}" sibTransId="{3C7ED3DA-6347-4EA4-B064-094B512B7E23}"/>
    <dgm:cxn modelId="{1CCE2F4D-B92B-47A3-8714-EA66BF4B5FD6}" srcId="{427E5514-5043-415D-ADF5-77F2936745DF}" destId="{122A3085-9073-4892-A91B-ADFD20225B99}" srcOrd="0" destOrd="0" parTransId="{0C978027-D133-46EB-8994-BE74CF5C63DA}" sibTransId="{93EE8342-BD30-4EFE-9E53-592C570BC6BA}"/>
    <dgm:cxn modelId="{DB830251-0A6E-4317-B9FD-44A5532CC8C5}" srcId="{427E5514-5043-415D-ADF5-77F2936745DF}" destId="{0A80778D-4554-477F-A60B-D50C7E8C8820}" srcOrd="6" destOrd="0" parTransId="{F24EA0B7-80D6-47BF-939B-8C86C3F44243}" sibTransId="{E7A86D99-2A3C-4FFE-8B79-0A2681A08CB6}"/>
    <dgm:cxn modelId="{7879E851-FD3C-49E8-ABAD-8BAEB7B77560}" type="presOf" srcId="{0A80778D-4554-477F-A60B-D50C7E8C8820}" destId="{2CD7EEAF-1BDC-448D-AB49-9A7205946674}" srcOrd="0" destOrd="0" presId="urn:microsoft.com/office/officeart/2005/8/layout/default"/>
    <dgm:cxn modelId="{414CB177-524E-446C-984B-2CEC2A72B74B}" type="presOf" srcId="{14BB5AB5-87FC-47ED-8BED-89A9266EBBCF}" destId="{D4691D25-8B6A-4159-A498-BAC23AC4B66F}" srcOrd="0" destOrd="0" presId="urn:microsoft.com/office/officeart/2005/8/layout/default"/>
    <dgm:cxn modelId="{865E6F7F-F1E6-43DC-9C6D-FC84A3A594DE}" srcId="{427E5514-5043-415D-ADF5-77F2936745DF}" destId="{0C40A185-034B-4A09-A4F0-A20904BD1E95}" srcOrd="2" destOrd="0" parTransId="{37112AC0-B0AB-4BC6-95BA-EDD96FDB770A}" sibTransId="{43307EF4-1312-41A8-A5B6-410371C0D575}"/>
    <dgm:cxn modelId="{F6C55A84-5ABA-4561-82C0-3800E14DF68B}" type="presOf" srcId="{FC90EBC3-75F0-4A65-AC88-34054AC98BF7}" destId="{95505B52-9A1A-4C98-8AA0-F88752346681}" srcOrd="0" destOrd="0" presId="urn:microsoft.com/office/officeart/2005/8/layout/default"/>
    <dgm:cxn modelId="{B32E8B90-C16E-414E-9923-A4623ECAB0E0}" type="presOf" srcId="{668317FE-909A-4EA1-AA00-814133DE7997}" destId="{DFE727B8-E600-4C34-9EC4-C071E0704005}" srcOrd="0" destOrd="0" presId="urn:microsoft.com/office/officeart/2005/8/layout/default"/>
    <dgm:cxn modelId="{17DC9E99-0716-4EDE-B92F-4D305E36A36A}" type="presOf" srcId="{9D0C4184-012A-45A0-A947-9F70C5A5C32D}" destId="{4F09EC0C-C240-4521-9309-34C3A4B77A1C}" srcOrd="0" destOrd="0" presId="urn:microsoft.com/office/officeart/2005/8/layout/default"/>
    <dgm:cxn modelId="{AAACD499-294C-42F1-8027-76EC5FA7EE35}" srcId="{427E5514-5043-415D-ADF5-77F2936745DF}" destId="{14BB5AB5-87FC-47ED-8BED-89A9266EBBCF}" srcOrd="4" destOrd="0" parTransId="{02C872E7-F405-4931-88EA-4EFED5B6BC7D}" sibTransId="{505AEF7B-8322-4A42-81DA-44B5B3CB302A}"/>
    <dgm:cxn modelId="{CFDFEABD-D4C6-404E-942A-A4FB3416FB8E}" srcId="{427E5514-5043-415D-ADF5-77F2936745DF}" destId="{5DA1F548-B774-4825-903D-216734166C28}" srcOrd="8" destOrd="0" parTransId="{81D00AB0-032C-4BC2-B6DF-67CD1E87AB51}" sibTransId="{5081A280-C054-41B6-8CAC-40CB2DA540D5}"/>
    <dgm:cxn modelId="{18E858D5-2647-44A5-A53D-CAD71927A0EE}" srcId="{427E5514-5043-415D-ADF5-77F2936745DF}" destId="{D6B8EE65-922C-4F73-AF1D-240A6A637C3A}" srcOrd="1" destOrd="0" parTransId="{2D97B0BC-4375-414B-88F6-7B635FFABDC3}" sibTransId="{4D46A50F-98DF-4321-A03E-F1FC9DCD2E2F}"/>
    <dgm:cxn modelId="{A5C467E0-68DF-474D-9B78-D48DB5D9063C}" type="presOf" srcId="{5DA1F548-B774-4825-903D-216734166C28}" destId="{8B4287CE-951F-432A-A282-A1B47048C7F4}" srcOrd="0" destOrd="0" presId="urn:microsoft.com/office/officeart/2005/8/layout/default"/>
    <dgm:cxn modelId="{DCF8DFEE-15C7-4A44-A2F5-D770FE018A08}" type="presOf" srcId="{D6B8EE65-922C-4F73-AF1D-240A6A637C3A}" destId="{9CF9DACF-2F1B-476B-823D-A7147188E0EF}" srcOrd="0" destOrd="0" presId="urn:microsoft.com/office/officeart/2005/8/layout/default"/>
    <dgm:cxn modelId="{39BF05FD-52D6-4CE9-BE75-636840D811B7}" srcId="{427E5514-5043-415D-ADF5-77F2936745DF}" destId="{FC90EBC3-75F0-4A65-AC88-34054AC98BF7}" srcOrd="9" destOrd="0" parTransId="{4334C2A5-33E1-45AD-BB12-941B818058F9}" sibTransId="{D5A3644E-84F5-4B1E-BD47-857B740632D2}"/>
    <dgm:cxn modelId="{36F31FFC-181A-4F75-AD78-B754EAC583C7}" type="presParOf" srcId="{AF3BE466-8EB2-4907-A56A-B2772AE3D3AF}" destId="{7FCC07E8-07CE-494E-94F3-0C53C3F85FA9}" srcOrd="0" destOrd="0" presId="urn:microsoft.com/office/officeart/2005/8/layout/default"/>
    <dgm:cxn modelId="{3B6EF53E-7F39-4718-AB4A-930D589D7F93}" type="presParOf" srcId="{AF3BE466-8EB2-4907-A56A-B2772AE3D3AF}" destId="{F4EF244F-836E-4A50-B4B3-918B003A9D96}" srcOrd="1" destOrd="0" presId="urn:microsoft.com/office/officeart/2005/8/layout/default"/>
    <dgm:cxn modelId="{53C25908-BCCD-414E-AD97-74E92D81AB5B}" type="presParOf" srcId="{AF3BE466-8EB2-4907-A56A-B2772AE3D3AF}" destId="{9CF9DACF-2F1B-476B-823D-A7147188E0EF}" srcOrd="2" destOrd="0" presId="urn:microsoft.com/office/officeart/2005/8/layout/default"/>
    <dgm:cxn modelId="{8CA02592-78A4-4135-A278-864621400B81}" type="presParOf" srcId="{AF3BE466-8EB2-4907-A56A-B2772AE3D3AF}" destId="{6AEF517A-1D6C-4746-B8D0-EF1451C745AA}" srcOrd="3" destOrd="0" presId="urn:microsoft.com/office/officeart/2005/8/layout/default"/>
    <dgm:cxn modelId="{19891373-2838-4282-921B-C41E851CDA33}" type="presParOf" srcId="{AF3BE466-8EB2-4907-A56A-B2772AE3D3AF}" destId="{5A201440-537E-47BB-B9BF-718E5EFF4299}" srcOrd="4" destOrd="0" presId="urn:microsoft.com/office/officeart/2005/8/layout/default"/>
    <dgm:cxn modelId="{4FD06255-2ADD-456E-AD50-5B9705EE9444}" type="presParOf" srcId="{AF3BE466-8EB2-4907-A56A-B2772AE3D3AF}" destId="{88031BF1-BB43-4891-9D1A-C049A27E4418}" srcOrd="5" destOrd="0" presId="urn:microsoft.com/office/officeart/2005/8/layout/default"/>
    <dgm:cxn modelId="{64415588-F921-41B4-AEA7-107ED27A1A2B}" type="presParOf" srcId="{AF3BE466-8EB2-4907-A56A-B2772AE3D3AF}" destId="{959C46A5-335E-4350-A169-7D88BF974EBE}" srcOrd="6" destOrd="0" presId="urn:microsoft.com/office/officeart/2005/8/layout/default"/>
    <dgm:cxn modelId="{243D2119-9CD5-4C06-8A2F-4CD0343F25C0}" type="presParOf" srcId="{AF3BE466-8EB2-4907-A56A-B2772AE3D3AF}" destId="{F20430C3-D642-4607-B870-0F5B79B78169}" srcOrd="7" destOrd="0" presId="urn:microsoft.com/office/officeart/2005/8/layout/default"/>
    <dgm:cxn modelId="{71BB86B3-B675-4A09-87E8-17B8B2704E97}" type="presParOf" srcId="{AF3BE466-8EB2-4907-A56A-B2772AE3D3AF}" destId="{D4691D25-8B6A-4159-A498-BAC23AC4B66F}" srcOrd="8" destOrd="0" presId="urn:microsoft.com/office/officeart/2005/8/layout/default"/>
    <dgm:cxn modelId="{32856993-5AC0-4C36-B4F5-FB2E9FB58CB2}" type="presParOf" srcId="{AF3BE466-8EB2-4907-A56A-B2772AE3D3AF}" destId="{5A8C1501-9A51-4F87-96DA-3AEB2E2D040C}" srcOrd="9" destOrd="0" presId="urn:microsoft.com/office/officeart/2005/8/layout/default"/>
    <dgm:cxn modelId="{10F05FF2-A275-426A-BD37-718F1F9DE813}" type="presParOf" srcId="{AF3BE466-8EB2-4907-A56A-B2772AE3D3AF}" destId="{4F09EC0C-C240-4521-9309-34C3A4B77A1C}" srcOrd="10" destOrd="0" presId="urn:microsoft.com/office/officeart/2005/8/layout/default"/>
    <dgm:cxn modelId="{DF9D11D2-04C6-4FE1-BB57-9FFD809CB498}" type="presParOf" srcId="{AF3BE466-8EB2-4907-A56A-B2772AE3D3AF}" destId="{631C4433-D85B-4CCE-BEAF-E3F58BD58283}" srcOrd="11" destOrd="0" presId="urn:microsoft.com/office/officeart/2005/8/layout/default"/>
    <dgm:cxn modelId="{C61A5B7E-B7D4-48FA-9265-5D184AC5000D}" type="presParOf" srcId="{AF3BE466-8EB2-4907-A56A-B2772AE3D3AF}" destId="{2CD7EEAF-1BDC-448D-AB49-9A7205946674}" srcOrd="12" destOrd="0" presId="urn:microsoft.com/office/officeart/2005/8/layout/default"/>
    <dgm:cxn modelId="{77675FEE-2BD6-4519-819C-8E07797B876A}" type="presParOf" srcId="{AF3BE466-8EB2-4907-A56A-B2772AE3D3AF}" destId="{543C562F-B740-46FF-A1A1-98E9EDB5BD78}" srcOrd="13" destOrd="0" presId="urn:microsoft.com/office/officeart/2005/8/layout/default"/>
    <dgm:cxn modelId="{AFAE48F2-5168-4C9D-BAB8-DA8082E221F6}" type="presParOf" srcId="{AF3BE466-8EB2-4907-A56A-B2772AE3D3AF}" destId="{DFE727B8-E600-4C34-9EC4-C071E0704005}" srcOrd="14" destOrd="0" presId="urn:microsoft.com/office/officeart/2005/8/layout/default"/>
    <dgm:cxn modelId="{C61BF8C3-6BD7-4940-B4E5-51BE68B3B241}" type="presParOf" srcId="{AF3BE466-8EB2-4907-A56A-B2772AE3D3AF}" destId="{3C5F477A-AE30-41B5-B6AB-5F1021EE8B31}" srcOrd="15" destOrd="0" presId="urn:microsoft.com/office/officeart/2005/8/layout/default"/>
    <dgm:cxn modelId="{015B906F-50B3-4C8D-B43B-F5FAEA37C574}" type="presParOf" srcId="{AF3BE466-8EB2-4907-A56A-B2772AE3D3AF}" destId="{8B4287CE-951F-432A-A282-A1B47048C7F4}" srcOrd="16" destOrd="0" presId="urn:microsoft.com/office/officeart/2005/8/layout/default"/>
    <dgm:cxn modelId="{364CC97D-AEB8-4D42-949E-F5D5D86DCA2D}" type="presParOf" srcId="{AF3BE466-8EB2-4907-A56A-B2772AE3D3AF}" destId="{76B53096-664A-4BCB-A414-08E2023308DD}" srcOrd="17" destOrd="0" presId="urn:microsoft.com/office/officeart/2005/8/layout/default"/>
    <dgm:cxn modelId="{783D329E-7895-4C49-9BD9-FADE96529E19}" type="presParOf" srcId="{AF3BE466-8EB2-4907-A56A-B2772AE3D3AF}" destId="{95505B52-9A1A-4C98-8AA0-F88752346681}"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E372BDB8-FBE9-41C9-A3DA-7BB09792FBBA}"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1AF0FCF1-C7BE-4776-A57E-E231803DAC0F}">
      <dgm:prSet custT="1"/>
      <dgm:spPr/>
      <dgm:t>
        <a:bodyPr/>
        <a:lstStyle/>
        <a:p>
          <a:r>
            <a:rPr lang="en-US" sz="2400" b="0" i="0" dirty="0"/>
            <a:t>A distressing psychological, behavioral, social, and sometimes spiritual aftermath of an event</a:t>
          </a:r>
          <a:endParaRPr lang="en-US" sz="2400" dirty="0"/>
        </a:p>
      </dgm:t>
    </dgm:pt>
    <dgm:pt modelId="{325C8D84-3202-4334-8FF1-9E7AD62B129D}" type="parTrans" cxnId="{7007C71E-EF87-4633-BAC3-905930B0A447}">
      <dgm:prSet/>
      <dgm:spPr/>
      <dgm:t>
        <a:bodyPr/>
        <a:lstStyle/>
        <a:p>
          <a:endParaRPr lang="en-US"/>
        </a:p>
      </dgm:t>
    </dgm:pt>
    <dgm:pt modelId="{9871B116-BA93-4203-9050-E6959EA9EA72}" type="sibTrans" cxnId="{7007C71E-EF87-4633-BAC3-905930B0A447}">
      <dgm:prSet/>
      <dgm:spPr/>
      <dgm:t>
        <a:bodyPr/>
        <a:lstStyle/>
        <a:p>
          <a:endParaRPr lang="en-US"/>
        </a:p>
      </dgm:t>
    </dgm:pt>
    <dgm:pt modelId="{F74D0AC9-17A4-4B2D-BBCF-5C51E92C0C8C}">
      <dgm:prSet custT="1"/>
      <dgm:spPr/>
      <dgm:t>
        <a:bodyPr/>
        <a:lstStyle/>
        <a:p>
          <a:r>
            <a:rPr lang="en-US" sz="2400" b="0" i="0"/>
            <a:t>Response to acting or witnessing behaviors that go against an individual's values and moral beliefs</a:t>
          </a:r>
          <a:endParaRPr lang="en-US" sz="2400" dirty="0"/>
        </a:p>
      </dgm:t>
    </dgm:pt>
    <dgm:pt modelId="{24415532-1EAD-46C7-BB96-BDB1ACD14A3D}" type="parTrans" cxnId="{13FED495-FEDD-493A-B4CE-8E7041143ED7}">
      <dgm:prSet/>
      <dgm:spPr/>
      <dgm:t>
        <a:bodyPr/>
        <a:lstStyle/>
        <a:p>
          <a:endParaRPr lang="en-US"/>
        </a:p>
      </dgm:t>
    </dgm:pt>
    <dgm:pt modelId="{9EC7B8D3-8537-42E0-B456-E7DED12C63EC}" type="sibTrans" cxnId="{13FED495-FEDD-493A-B4CE-8E7041143ED7}">
      <dgm:prSet/>
      <dgm:spPr/>
      <dgm:t>
        <a:bodyPr/>
        <a:lstStyle/>
        <a:p>
          <a:endParaRPr lang="en-US"/>
        </a:p>
      </dgm:t>
    </dgm:pt>
    <dgm:pt modelId="{11E7D92E-8D28-42E0-99E5-F77E5547B7ED}">
      <dgm:prSet custT="1"/>
      <dgm:spPr/>
      <dgm:t>
        <a:bodyPr/>
        <a:lstStyle/>
        <a:p>
          <a:r>
            <a:rPr lang="en-US" sz="2400" b="0" i="0"/>
            <a:t>Act of Commission – doing something that goes against </a:t>
          </a:r>
          <a:endParaRPr lang="en-US" sz="2400" dirty="0"/>
        </a:p>
      </dgm:t>
    </dgm:pt>
    <dgm:pt modelId="{8B7B9573-0C2D-4451-9BE6-1E5096BF3BCF}" type="parTrans" cxnId="{891E4CA4-521B-46BB-9CE1-2B7EAE279134}">
      <dgm:prSet/>
      <dgm:spPr/>
      <dgm:t>
        <a:bodyPr/>
        <a:lstStyle/>
        <a:p>
          <a:endParaRPr lang="en-US"/>
        </a:p>
      </dgm:t>
    </dgm:pt>
    <dgm:pt modelId="{87A9D41D-91D3-4AE9-B6EF-B682CD3FA8D1}" type="sibTrans" cxnId="{891E4CA4-521B-46BB-9CE1-2B7EAE279134}">
      <dgm:prSet/>
      <dgm:spPr/>
      <dgm:t>
        <a:bodyPr/>
        <a:lstStyle/>
        <a:p>
          <a:endParaRPr lang="en-US"/>
        </a:p>
      </dgm:t>
    </dgm:pt>
    <dgm:pt modelId="{74031192-9B2F-4D47-824E-0592C959580C}">
      <dgm:prSet custT="1"/>
      <dgm:spPr/>
      <dgm:t>
        <a:bodyPr/>
        <a:lstStyle/>
        <a:p>
          <a:r>
            <a:rPr lang="en-US" sz="2400" b="0" i="0"/>
            <a:t>Act of Omission – </a:t>
          </a:r>
          <a:r>
            <a:rPr lang="en-US" sz="2400"/>
            <a:t>a failure </a:t>
          </a:r>
          <a:r>
            <a:rPr lang="en-US" sz="2400" b="0" i="0"/>
            <a:t>to do something in line with beliefs</a:t>
          </a:r>
          <a:endParaRPr lang="en-US" sz="2400" dirty="0"/>
        </a:p>
      </dgm:t>
    </dgm:pt>
    <dgm:pt modelId="{8796B6AF-3445-49F5-BD3F-E5DFAB7C406A}" type="parTrans" cxnId="{5F9820F7-28D2-4449-9129-6C814CDE0CF9}">
      <dgm:prSet/>
      <dgm:spPr/>
      <dgm:t>
        <a:bodyPr/>
        <a:lstStyle/>
        <a:p>
          <a:endParaRPr lang="en-US"/>
        </a:p>
      </dgm:t>
    </dgm:pt>
    <dgm:pt modelId="{CDCB880C-5D11-457E-B2F8-02BF3F1BD429}" type="sibTrans" cxnId="{5F9820F7-28D2-4449-9129-6C814CDE0CF9}">
      <dgm:prSet/>
      <dgm:spPr/>
      <dgm:t>
        <a:bodyPr/>
        <a:lstStyle/>
        <a:p>
          <a:endParaRPr lang="en-US"/>
        </a:p>
      </dgm:t>
    </dgm:pt>
    <dgm:pt modelId="{9B0AC9D1-CEA8-494A-B386-A48EE574ABED}">
      <dgm:prSet custT="1"/>
      <dgm:spPr/>
      <dgm:t>
        <a:bodyPr/>
        <a:lstStyle/>
        <a:p>
          <a:r>
            <a:rPr lang="en-US" sz="2400"/>
            <a:t>Adverse Outcomes – </a:t>
          </a:r>
          <a:r>
            <a:rPr lang="en-US" sz="2400" b="0" i="0"/>
            <a:t>a sense of betrayal from those in positions of power or peers</a:t>
          </a:r>
          <a:endParaRPr lang="en-US" sz="2400" dirty="0"/>
        </a:p>
      </dgm:t>
    </dgm:pt>
    <dgm:pt modelId="{DD80A9A9-5754-43D6-8F22-0FD75B61E2CA}" type="parTrans" cxnId="{9FAA85C8-5935-4F26-B8BE-F37BD96B49D8}">
      <dgm:prSet/>
      <dgm:spPr/>
      <dgm:t>
        <a:bodyPr/>
        <a:lstStyle/>
        <a:p>
          <a:endParaRPr lang="en-US"/>
        </a:p>
      </dgm:t>
    </dgm:pt>
    <dgm:pt modelId="{1577DC29-0043-4768-A0E5-3A5B16278250}" type="sibTrans" cxnId="{9FAA85C8-5935-4F26-B8BE-F37BD96B49D8}">
      <dgm:prSet/>
      <dgm:spPr/>
      <dgm:t>
        <a:bodyPr/>
        <a:lstStyle/>
        <a:p>
          <a:endParaRPr lang="en-US"/>
        </a:p>
      </dgm:t>
    </dgm:pt>
    <dgm:pt modelId="{F6225D98-03F9-4F22-A918-64BF45801EEF}" type="pres">
      <dgm:prSet presAssocID="{E372BDB8-FBE9-41C9-A3DA-7BB09792FBBA}" presName="vert0" presStyleCnt="0">
        <dgm:presLayoutVars>
          <dgm:dir/>
          <dgm:animOne val="branch"/>
          <dgm:animLvl val="lvl"/>
        </dgm:presLayoutVars>
      </dgm:prSet>
      <dgm:spPr/>
    </dgm:pt>
    <dgm:pt modelId="{76B641B8-DD55-473B-A19E-B8CE0D3B8C07}" type="pres">
      <dgm:prSet presAssocID="{1AF0FCF1-C7BE-4776-A57E-E231803DAC0F}" presName="thickLine" presStyleLbl="alignNode1" presStyleIdx="0" presStyleCnt="5"/>
      <dgm:spPr/>
    </dgm:pt>
    <dgm:pt modelId="{13DB417D-C510-4F58-A995-C768A669C682}" type="pres">
      <dgm:prSet presAssocID="{1AF0FCF1-C7BE-4776-A57E-E231803DAC0F}" presName="horz1" presStyleCnt="0"/>
      <dgm:spPr/>
    </dgm:pt>
    <dgm:pt modelId="{FDCBB430-EB70-4E22-997B-A3D3834631BC}" type="pres">
      <dgm:prSet presAssocID="{1AF0FCF1-C7BE-4776-A57E-E231803DAC0F}" presName="tx1" presStyleLbl="revTx" presStyleIdx="0" presStyleCnt="5"/>
      <dgm:spPr/>
    </dgm:pt>
    <dgm:pt modelId="{1EC39EEC-0C06-42AE-9FB3-63CD124D3299}" type="pres">
      <dgm:prSet presAssocID="{1AF0FCF1-C7BE-4776-A57E-E231803DAC0F}" presName="vert1" presStyleCnt="0"/>
      <dgm:spPr/>
    </dgm:pt>
    <dgm:pt modelId="{559170A8-A943-47AC-B721-F46A109D06A8}" type="pres">
      <dgm:prSet presAssocID="{F74D0AC9-17A4-4B2D-BBCF-5C51E92C0C8C}" presName="thickLine" presStyleLbl="alignNode1" presStyleIdx="1" presStyleCnt="5"/>
      <dgm:spPr/>
    </dgm:pt>
    <dgm:pt modelId="{37694A29-1990-41DC-AB0B-C79EE964D93B}" type="pres">
      <dgm:prSet presAssocID="{F74D0AC9-17A4-4B2D-BBCF-5C51E92C0C8C}" presName="horz1" presStyleCnt="0"/>
      <dgm:spPr/>
    </dgm:pt>
    <dgm:pt modelId="{5A3BB5A1-05DB-4046-81F4-434C0B59D81B}" type="pres">
      <dgm:prSet presAssocID="{F74D0AC9-17A4-4B2D-BBCF-5C51E92C0C8C}" presName="tx1" presStyleLbl="revTx" presStyleIdx="1" presStyleCnt="5"/>
      <dgm:spPr/>
    </dgm:pt>
    <dgm:pt modelId="{2936AEED-F3FF-4C31-A879-0CBD0E594367}" type="pres">
      <dgm:prSet presAssocID="{F74D0AC9-17A4-4B2D-BBCF-5C51E92C0C8C}" presName="vert1" presStyleCnt="0"/>
      <dgm:spPr/>
    </dgm:pt>
    <dgm:pt modelId="{794DAC6D-BAC3-455C-A1A1-C9AFD9CBC158}" type="pres">
      <dgm:prSet presAssocID="{11E7D92E-8D28-42E0-99E5-F77E5547B7ED}" presName="thickLine" presStyleLbl="alignNode1" presStyleIdx="2" presStyleCnt="5"/>
      <dgm:spPr/>
    </dgm:pt>
    <dgm:pt modelId="{F363BEA3-02C2-48F9-86B9-A83660A912E6}" type="pres">
      <dgm:prSet presAssocID="{11E7D92E-8D28-42E0-99E5-F77E5547B7ED}" presName="horz1" presStyleCnt="0"/>
      <dgm:spPr/>
    </dgm:pt>
    <dgm:pt modelId="{670FD883-7190-4E82-A214-C934F3E72E9B}" type="pres">
      <dgm:prSet presAssocID="{11E7D92E-8D28-42E0-99E5-F77E5547B7ED}" presName="tx1" presStyleLbl="revTx" presStyleIdx="2" presStyleCnt="5"/>
      <dgm:spPr/>
    </dgm:pt>
    <dgm:pt modelId="{12846882-8F91-4A0F-9A8F-24C9E92C2986}" type="pres">
      <dgm:prSet presAssocID="{11E7D92E-8D28-42E0-99E5-F77E5547B7ED}" presName="vert1" presStyleCnt="0"/>
      <dgm:spPr/>
    </dgm:pt>
    <dgm:pt modelId="{B0D96774-333F-4B1A-A373-B81E7A69AAB4}" type="pres">
      <dgm:prSet presAssocID="{74031192-9B2F-4D47-824E-0592C959580C}" presName="thickLine" presStyleLbl="alignNode1" presStyleIdx="3" presStyleCnt="5"/>
      <dgm:spPr/>
    </dgm:pt>
    <dgm:pt modelId="{AB879B25-ABA8-48AF-9774-6D8A27192BD5}" type="pres">
      <dgm:prSet presAssocID="{74031192-9B2F-4D47-824E-0592C959580C}" presName="horz1" presStyleCnt="0"/>
      <dgm:spPr/>
    </dgm:pt>
    <dgm:pt modelId="{3D7D4F0C-FE4D-435F-AC37-E22EF87F98F6}" type="pres">
      <dgm:prSet presAssocID="{74031192-9B2F-4D47-824E-0592C959580C}" presName="tx1" presStyleLbl="revTx" presStyleIdx="3" presStyleCnt="5"/>
      <dgm:spPr/>
    </dgm:pt>
    <dgm:pt modelId="{77A7EFB6-5295-442A-997B-0C2BE87D37E9}" type="pres">
      <dgm:prSet presAssocID="{74031192-9B2F-4D47-824E-0592C959580C}" presName="vert1" presStyleCnt="0"/>
      <dgm:spPr/>
    </dgm:pt>
    <dgm:pt modelId="{815050B2-4954-4DB1-AF37-A2D81C63C6F2}" type="pres">
      <dgm:prSet presAssocID="{9B0AC9D1-CEA8-494A-B386-A48EE574ABED}" presName="thickLine" presStyleLbl="alignNode1" presStyleIdx="4" presStyleCnt="5"/>
      <dgm:spPr/>
    </dgm:pt>
    <dgm:pt modelId="{4FE6C20B-1883-4D45-9693-086901BC680E}" type="pres">
      <dgm:prSet presAssocID="{9B0AC9D1-CEA8-494A-B386-A48EE574ABED}" presName="horz1" presStyleCnt="0"/>
      <dgm:spPr/>
    </dgm:pt>
    <dgm:pt modelId="{14C66D1B-023C-4CD1-8018-9BF1942A6A08}" type="pres">
      <dgm:prSet presAssocID="{9B0AC9D1-CEA8-494A-B386-A48EE574ABED}" presName="tx1" presStyleLbl="revTx" presStyleIdx="4" presStyleCnt="5"/>
      <dgm:spPr/>
    </dgm:pt>
    <dgm:pt modelId="{F5686C16-9F1A-4868-8AA9-5DFD3D6A400E}" type="pres">
      <dgm:prSet presAssocID="{9B0AC9D1-CEA8-494A-B386-A48EE574ABED}" presName="vert1" presStyleCnt="0"/>
      <dgm:spPr/>
    </dgm:pt>
  </dgm:ptLst>
  <dgm:cxnLst>
    <dgm:cxn modelId="{ED2BB70B-FAFF-4713-B5CB-A1D4DC01A20E}" type="presOf" srcId="{1AF0FCF1-C7BE-4776-A57E-E231803DAC0F}" destId="{FDCBB430-EB70-4E22-997B-A3D3834631BC}" srcOrd="0" destOrd="0" presId="urn:microsoft.com/office/officeart/2008/layout/LinedList"/>
    <dgm:cxn modelId="{4E83E00C-51AB-411D-AA54-72A4A5C0D9D6}" type="presOf" srcId="{9B0AC9D1-CEA8-494A-B386-A48EE574ABED}" destId="{14C66D1B-023C-4CD1-8018-9BF1942A6A08}" srcOrd="0" destOrd="0" presId="urn:microsoft.com/office/officeart/2008/layout/LinedList"/>
    <dgm:cxn modelId="{711CE40D-03DE-4515-B83D-40A1929E575B}" type="presOf" srcId="{74031192-9B2F-4D47-824E-0592C959580C}" destId="{3D7D4F0C-FE4D-435F-AC37-E22EF87F98F6}" srcOrd="0" destOrd="0" presId="urn:microsoft.com/office/officeart/2008/layout/LinedList"/>
    <dgm:cxn modelId="{4E4A711B-22C6-427B-AE32-A6CAFA178032}" type="presOf" srcId="{E372BDB8-FBE9-41C9-A3DA-7BB09792FBBA}" destId="{F6225D98-03F9-4F22-A918-64BF45801EEF}" srcOrd="0" destOrd="0" presId="urn:microsoft.com/office/officeart/2008/layout/LinedList"/>
    <dgm:cxn modelId="{7007C71E-EF87-4633-BAC3-905930B0A447}" srcId="{E372BDB8-FBE9-41C9-A3DA-7BB09792FBBA}" destId="{1AF0FCF1-C7BE-4776-A57E-E231803DAC0F}" srcOrd="0" destOrd="0" parTransId="{325C8D84-3202-4334-8FF1-9E7AD62B129D}" sibTransId="{9871B116-BA93-4203-9050-E6959EA9EA72}"/>
    <dgm:cxn modelId="{21B3B936-2CAE-46A3-AB7E-CDA715BB9211}" type="presOf" srcId="{11E7D92E-8D28-42E0-99E5-F77E5547B7ED}" destId="{670FD883-7190-4E82-A214-C934F3E72E9B}" srcOrd="0" destOrd="0" presId="urn:microsoft.com/office/officeart/2008/layout/LinedList"/>
    <dgm:cxn modelId="{13FED495-FEDD-493A-B4CE-8E7041143ED7}" srcId="{E372BDB8-FBE9-41C9-A3DA-7BB09792FBBA}" destId="{F74D0AC9-17A4-4B2D-BBCF-5C51E92C0C8C}" srcOrd="1" destOrd="0" parTransId="{24415532-1EAD-46C7-BB96-BDB1ACD14A3D}" sibTransId="{9EC7B8D3-8537-42E0-B456-E7DED12C63EC}"/>
    <dgm:cxn modelId="{891E4CA4-521B-46BB-9CE1-2B7EAE279134}" srcId="{E372BDB8-FBE9-41C9-A3DA-7BB09792FBBA}" destId="{11E7D92E-8D28-42E0-99E5-F77E5547B7ED}" srcOrd="2" destOrd="0" parTransId="{8B7B9573-0C2D-4451-9BE6-1E5096BF3BCF}" sibTransId="{87A9D41D-91D3-4AE9-B6EF-B682CD3FA8D1}"/>
    <dgm:cxn modelId="{D2FCB1AC-DEDC-488F-84AB-4C5EDC878A31}" type="presOf" srcId="{F74D0AC9-17A4-4B2D-BBCF-5C51E92C0C8C}" destId="{5A3BB5A1-05DB-4046-81F4-434C0B59D81B}" srcOrd="0" destOrd="0" presId="urn:microsoft.com/office/officeart/2008/layout/LinedList"/>
    <dgm:cxn modelId="{9FAA85C8-5935-4F26-B8BE-F37BD96B49D8}" srcId="{E372BDB8-FBE9-41C9-A3DA-7BB09792FBBA}" destId="{9B0AC9D1-CEA8-494A-B386-A48EE574ABED}" srcOrd="4" destOrd="0" parTransId="{DD80A9A9-5754-43D6-8F22-0FD75B61E2CA}" sibTransId="{1577DC29-0043-4768-A0E5-3A5B16278250}"/>
    <dgm:cxn modelId="{5F9820F7-28D2-4449-9129-6C814CDE0CF9}" srcId="{E372BDB8-FBE9-41C9-A3DA-7BB09792FBBA}" destId="{74031192-9B2F-4D47-824E-0592C959580C}" srcOrd="3" destOrd="0" parTransId="{8796B6AF-3445-49F5-BD3F-E5DFAB7C406A}" sibTransId="{CDCB880C-5D11-457E-B2F8-02BF3F1BD429}"/>
    <dgm:cxn modelId="{413239DC-747C-4897-820E-0BD9B1929C60}" type="presParOf" srcId="{F6225D98-03F9-4F22-A918-64BF45801EEF}" destId="{76B641B8-DD55-473B-A19E-B8CE0D3B8C07}" srcOrd="0" destOrd="0" presId="urn:microsoft.com/office/officeart/2008/layout/LinedList"/>
    <dgm:cxn modelId="{50EB15FA-B865-42A8-957E-BA88D1634A11}" type="presParOf" srcId="{F6225D98-03F9-4F22-A918-64BF45801EEF}" destId="{13DB417D-C510-4F58-A995-C768A669C682}" srcOrd="1" destOrd="0" presId="urn:microsoft.com/office/officeart/2008/layout/LinedList"/>
    <dgm:cxn modelId="{17C79DB3-D9BC-4A4D-B6FB-2E17C8C05E08}" type="presParOf" srcId="{13DB417D-C510-4F58-A995-C768A669C682}" destId="{FDCBB430-EB70-4E22-997B-A3D3834631BC}" srcOrd="0" destOrd="0" presId="urn:microsoft.com/office/officeart/2008/layout/LinedList"/>
    <dgm:cxn modelId="{40ADE859-A690-484F-8702-721BD3ABB0E8}" type="presParOf" srcId="{13DB417D-C510-4F58-A995-C768A669C682}" destId="{1EC39EEC-0C06-42AE-9FB3-63CD124D3299}" srcOrd="1" destOrd="0" presId="urn:microsoft.com/office/officeart/2008/layout/LinedList"/>
    <dgm:cxn modelId="{58482E03-FCAC-4792-9FC4-D881D9EC670E}" type="presParOf" srcId="{F6225D98-03F9-4F22-A918-64BF45801EEF}" destId="{559170A8-A943-47AC-B721-F46A109D06A8}" srcOrd="2" destOrd="0" presId="urn:microsoft.com/office/officeart/2008/layout/LinedList"/>
    <dgm:cxn modelId="{2F8A13AC-70D8-406F-9D39-9C24C725EBEF}" type="presParOf" srcId="{F6225D98-03F9-4F22-A918-64BF45801EEF}" destId="{37694A29-1990-41DC-AB0B-C79EE964D93B}" srcOrd="3" destOrd="0" presId="urn:microsoft.com/office/officeart/2008/layout/LinedList"/>
    <dgm:cxn modelId="{E8D1C7DE-BABD-48B1-A995-FF00B7B28548}" type="presParOf" srcId="{37694A29-1990-41DC-AB0B-C79EE964D93B}" destId="{5A3BB5A1-05DB-4046-81F4-434C0B59D81B}" srcOrd="0" destOrd="0" presId="urn:microsoft.com/office/officeart/2008/layout/LinedList"/>
    <dgm:cxn modelId="{31E308A9-F11A-49E6-928F-0F0366BF9FA4}" type="presParOf" srcId="{37694A29-1990-41DC-AB0B-C79EE964D93B}" destId="{2936AEED-F3FF-4C31-A879-0CBD0E594367}" srcOrd="1" destOrd="0" presId="urn:microsoft.com/office/officeart/2008/layout/LinedList"/>
    <dgm:cxn modelId="{3EB98667-AF23-47D0-BF30-D405C7632FFC}" type="presParOf" srcId="{F6225D98-03F9-4F22-A918-64BF45801EEF}" destId="{794DAC6D-BAC3-455C-A1A1-C9AFD9CBC158}" srcOrd="4" destOrd="0" presId="urn:microsoft.com/office/officeart/2008/layout/LinedList"/>
    <dgm:cxn modelId="{C97B5226-AC5A-4D35-81D0-D1C2CAE0911B}" type="presParOf" srcId="{F6225D98-03F9-4F22-A918-64BF45801EEF}" destId="{F363BEA3-02C2-48F9-86B9-A83660A912E6}" srcOrd="5" destOrd="0" presId="urn:microsoft.com/office/officeart/2008/layout/LinedList"/>
    <dgm:cxn modelId="{1C574014-8B06-4953-A8DF-3B7ECF61B1B3}" type="presParOf" srcId="{F363BEA3-02C2-48F9-86B9-A83660A912E6}" destId="{670FD883-7190-4E82-A214-C934F3E72E9B}" srcOrd="0" destOrd="0" presId="urn:microsoft.com/office/officeart/2008/layout/LinedList"/>
    <dgm:cxn modelId="{E2631438-5B54-41F3-B091-E3382DD740DA}" type="presParOf" srcId="{F363BEA3-02C2-48F9-86B9-A83660A912E6}" destId="{12846882-8F91-4A0F-9A8F-24C9E92C2986}" srcOrd="1" destOrd="0" presId="urn:microsoft.com/office/officeart/2008/layout/LinedList"/>
    <dgm:cxn modelId="{670F0426-44A5-47BA-A02E-560D24733D41}" type="presParOf" srcId="{F6225D98-03F9-4F22-A918-64BF45801EEF}" destId="{B0D96774-333F-4B1A-A373-B81E7A69AAB4}" srcOrd="6" destOrd="0" presId="urn:microsoft.com/office/officeart/2008/layout/LinedList"/>
    <dgm:cxn modelId="{243EDEFC-B048-4FB4-ABD3-197F321EAD17}" type="presParOf" srcId="{F6225D98-03F9-4F22-A918-64BF45801EEF}" destId="{AB879B25-ABA8-48AF-9774-6D8A27192BD5}" srcOrd="7" destOrd="0" presId="urn:microsoft.com/office/officeart/2008/layout/LinedList"/>
    <dgm:cxn modelId="{D9E71C01-BCC5-4895-860B-99B30800A647}" type="presParOf" srcId="{AB879B25-ABA8-48AF-9774-6D8A27192BD5}" destId="{3D7D4F0C-FE4D-435F-AC37-E22EF87F98F6}" srcOrd="0" destOrd="0" presId="urn:microsoft.com/office/officeart/2008/layout/LinedList"/>
    <dgm:cxn modelId="{F72E1CCC-56E3-4866-86B5-1E2002D864B0}" type="presParOf" srcId="{AB879B25-ABA8-48AF-9774-6D8A27192BD5}" destId="{77A7EFB6-5295-442A-997B-0C2BE87D37E9}" srcOrd="1" destOrd="0" presId="urn:microsoft.com/office/officeart/2008/layout/LinedList"/>
    <dgm:cxn modelId="{588B0E22-58F4-42FA-84D5-8E804AD18B42}" type="presParOf" srcId="{F6225D98-03F9-4F22-A918-64BF45801EEF}" destId="{815050B2-4954-4DB1-AF37-A2D81C63C6F2}" srcOrd="8" destOrd="0" presId="urn:microsoft.com/office/officeart/2008/layout/LinedList"/>
    <dgm:cxn modelId="{2A987E9B-7CC3-400A-95BA-224D20F2D381}" type="presParOf" srcId="{F6225D98-03F9-4F22-A918-64BF45801EEF}" destId="{4FE6C20B-1883-4D45-9693-086901BC680E}" srcOrd="9" destOrd="0" presId="urn:microsoft.com/office/officeart/2008/layout/LinedList"/>
    <dgm:cxn modelId="{DD81958F-6D6A-41F8-B932-A1176C963D22}" type="presParOf" srcId="{4FE6C20B-1883-4D45-9693-086901BC680E}" destId="{14C66D1B-023C-4CD1-8018-9BF1942A6A08}" srcOrd="0" destOrd="0" presId="urn:microsoft.com/office/officeart/2008/layout/LinedList"/>
    <dgm:cxn modelId="{AF3B5A97-A59A-4AC4-A98E-0B628A5CDFE4}" type="presParOf" srcId="{4FE6C20B-1883-4D45-9693-086901BC680E}" destId="{F5686C16-9F1A-4868-8AA9-5DFD3D6A400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384472C-283A-4B09-AA70-83FBC7E75D4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9A6AD176-F810-4840-B4F6-98E33098B779}">
      <dgm:prSet custT="1"/>
      <dgm:spPr/>
      <dgm:t>
        <a:bodyPr/>
        <a:lstStyle/>
        <a:p>
          <a:r>
            <a:rPr lang="en-US" sz="2400" dirty="0"/>
            <a:t>Sense of identity breakdown</a:t>
          </a:r>
        </a:p>
      </dgm:t>
    </dgm:pt>
    <dgm:pt modelId="{E71A2683-4566-4651-A7E9-354FDD5AFB23}" type="parTrans" cxnId="{EFE6E105-B210-4D95-9BD5-AF31D17371DD}">
      <dgm:prSet/>
      <dgm:spPr/>
      <dgm:t>
        <a:bodyPr/>
        <a:lstStyle/>
        <a:p>
          <a:endParaRPr lang="en-US"/>
        </a:p>
      </dgm:t>
    </dgm:pt>
    <dgm:pt modelId="{E7945767-5EA2-4D2E-B030-3DFD68BFB76E}" type="sibTrans" cxnId="{EFE6E105-B210-4D95-9BD5-AF31D17371DD}">
      <dgm:prSet/>
      <dgm:spPr/>
      <dgm:t>
        <a:bodyPr/>
        <a:lstStyle/>
        <a:p>
          <a:endParaRPr lang="en-US"/>
        </a:p>
      </dgm:t>
    </dgm:pt>
    <dgm:pt modelId="{9C8530D0-B7F2-43EA-80AA-0C2E72FC4191}">
      <dgm:prSet custT="1"/>
      <dgm:spPr/>
      <dgm:t>
        <a:bodyPr/>
        <a:lstStyle/>
        <a:p>
          <a:r>
            <a:rPr lang="en-US" sz="2400" dirty="0"/>
            <a:t>Old values do not hold true</a:t>
          </a:r>
        </a:p>
      </dgm:t>
    </dgm:pt>
    <dgm:pt modelId="{DEC90A5F-D11D-464C-96F6-AB185FED53D7}" type="parTrans" cxnId="{DFCC6B08-6C31-4FD2-A837-50E1CD53DF99}">
      <dgm:prSet/>
      <dgm:spPr/>
      <dgm:t>
        <a:bodyPr/>
        <a:lstStyle/>
        <a:p>
          <a:endParaRPr lang="en-US"/>
        </a:p>
      </dgm:t>
    </dgm:pt>
    <dgm:pt modelId="{EB0E4EE7-8614-4E0F-BC37-B559E166C8C8}" type="sibTrans" cxnId="{DFCC6B08-6C31-4FD2-A837-50E1CD53DF99}">
      <dgm:prSet/>
      <dgm:spPr/>
      <dgm:t>
        <a:bodyPr/>
        <a:lstStyle/>
        <a:p>
          <a:endParaRPr lang="en-US"/>
        </a:p>
      </dgm:t>
    </dgm:pt>
    <dgm:pt modelId="{830B9C9F-D64A-4AF0-842B-A69CC94C2E9F}">
      <dgm:prSet custT="1"/>
      <dgm:spPr/>
      <dgm:t>
        <a:bodyPr/>
        <a:lstStyle/>
        <a:p>
          <a:r>
            <a:rPr lang="en-US" sz="2400" dirty="0"/>
            <a:t>Sense of a loss of meaning in life</a:t>
          </a:r>
        </a:p>
      </dgm:t>
    </dgm:pt>
    <dgm:pt modelId="{72F53CB8-FE22-48FC-A48C-989BAF90DBD9}" type="parTrans" cxnId="{D6FB0600-B7E7-446B-8CE6-3FEDB74FABA9}">
      <dgm:prSet/>
      <dgm:spPr/>
      <dgm:t>
        <a:bodyPr/>
        <a:lstStyle/>
        <a:p>
          <a:endParaRPr lang="en-US"/>
        </a:p>
      </dgm:t>
    </dgm:pt>
    <dgm:pt modelId="{F5F38987-61D3-4EE2-A38E-3159CF363F14}" type="sibTrans" cxnId="{D6FB0600-B7E7-446B-8CE6-3FEDB74FABA9}">
      <dgm:prSet/>
      <dgm:spPr/>
      <dgm:t>
        <a:bodyPr/>
        <a:lstStyle/>
        <a:p>
          <a:endParaRPr lang="en-US"/>
        </a:p>
      </dgm:t>
    </dgm:pt>
    <dgm:pt modelId="{49C18404-AE0E-4A64-92FF-94B3EDEA932D}">
      <dgm:prSet custT="1"/>
      <dgm:spPr/>
      <dgm:t>
        <a:bodyPr/>
        <a:lstStyle/>
        <a:p>
          <a:r>
            <a:rPr lang="en-US" sz="2400" dirty="0"/>
            <a:t>Personal realities radically shift</a:t>
          </a:r>
        </a:p>
      </dgm:t>
    </dgm:pt>
    <dgm:pt modelId="{5CC51266-E70D-40C0-976D-C7CBA6E36773}" type="parTrans" cxnId="{B8C67958-D013-472F-8884-93BB67CC4E63}">
      <dgm:prSet/>
      <dgm:spPr/>
      <dgm:t>
        <a:bodyPr/>
        <a:lstStyle/>
        <a:p>
          <a:endParaRPr lang="en-US"/>
        </a:p>
      </dgm:t>
    </dgm:pt>
    <dgm:pt modelId="{29885A62-D5FF-462A-B26C-E506957AE55D}" type="sibTrans" cxnId="{B8C67958-D013-472F-8884-93BB67CC4E63}">
      <dgm:prSet/>
      <dgm:spPr/>
      <dgm:t>
        <a:bodyPr/>
        <a:lstStyle/>
        <a:p>
          <a:endParaRPr lang="en-US"/>
        </a:p>
      </dgm:t>
    </dgm:pt>
    <dgm:pt modelId="{290146FB-5A67-456A-A148-6F660F58504D}">
      <dgm:prSet custT="1"/>
      <dgm:spPr/>
      <dgm:t>
        <a:bodyPr/>
        <a:lstStyle/>
        <a:p>
          <a:r>
            <a:rPr lang="en-US" sz="2400" dirty="0"/>
            <a:t>Loss of a “center”</a:t>
          </a:r>
        </a:p>
      </dgm:t>
    </dgm:pt>
    <dgm:pt modelId="{EB8B14D2-D02F-468C-BDB9-AFD430C27E36}" type="parTrans" cxnId="{7F965339-7E2D-4727-A9BA-94EB1187BA4A}">
      <dgm:prSet/>
      <dgm:spPr/>
      <dgm:t>
        <a:bodyPr/>
        <a:lstStyle/>
        <a:p>
          <a:endParaRPr lang="en-US"/>
        </a:p>
      </dgm:t>
    </dgm:pt>
    <dgm:pt modelId="{57D8026D-9C63-44BB-91AA-A82B43F227AB}" type="sibTrans" cxnId="{7F965339-7E2D-4727-A9BA-94EB1187BA4A}">
      <dgm:prSet/>
      <dgm:spPr/>
      <dgm:t>
        <a:bodyPr/>
        <a:lstStyle/>
        <a:p>
          <a:endParaRPr lang="en-US"/>
        </a:p>
      </dgm:t>
    </dgm:pt>
    <dgm:pt modelId="{511F83E1-7528-49C4-AC65-35B04F4E8CB2}">
      <dgm:prSet custT="1"/>
      <dgm:spPr/>
      <dgm:t>
        <a:bodyPr/>
        <a:lstStyle/>
        <a:p>
          <a:r>
            <a:rPr lang="en-US" sz="2400" dirty="0"/>
            <a:t>Anxiety</a:t>
          </a:r>
        </a:p>
      </dgm:t>
    </dgm:pt>
    <dgm:pt modelId="{25A482D0-56BD-4356-B3A9-9CD9121BF488}" type="parTrans" cxnId="{85761C53-7654-4905-97A9-E4518D606DAF}">
      <dgm:prSet/>
      <dgm:spPr/>
      <dgm:t>
        <a:bodyPr/>
        <a:lstStyle/>
        <a:p>
          <a:endParaRPr lang="en-US"/>
        </a:p>
      </dgm:t>
    </dgm:pt>
    <dgm:pt modelId="{E1A16BD2-C6C8-4FD3-AE6B-350BFD7D1F4A}" type="sibTrans" cxnId="{85761C53-7654-4905-97A9-E4518D606DAF}">
      <dgm:prSet/>
      <dgm:spPr/>
      <dgm:t>
        <a:bodyPr/>
        <a:lstStyle/>
        <a:p>
          <a:endParaRPr lang="en-US"/>
        </a:p>
      </dgm:t>
    </dgm:pt>
    <dgm:pt modelId="{60A43546-2171-4CC6-8C6C-227596AC4C51}">
      <dgm:prSet custT="1"/>
      <dgm:spPr/>
      <dgm:t>
        <a:bodyPr/>
        <a:lstStyle/>
        <a:p>
          <a:r>
            <a:rPr lang="en-US" sz="2400" dirty="0">
              <a:solidFill>
                <a:schemeClr val="accent1"/>
              </a:solidFill>
            </a:rPr>
            <a:t>Limited of coping skills</a:t>
          </a:r>
        </a:p>
      </dgm:t>
    </dgm:pt>
    <dgm:pt modelId="{E4983B7B-B996-416E-95E8-C78CB34404A4}" type="parTrans" cxnId="{6DDC8524-C66C-4BAD-AD5B-C35B45A3F155}">
      <dgm:prSet/>
      <dgm:spPr/>
      <dgm:t>
        <a:bodyPr/>
        <a:lstStyle/>
        <a:p>
          <a:endParaRPr lang="en-US"/>
        </a:p>
      </dgm:t>
    </dgm:pt>
    <dgm:pt modelId="{08F59BDB-7AB1-4214-9900-81E70AE93C0B}" type="sibTrans" cxnId="{6DDC8524-C66C-4BAD-AD5B-C35B45A3F155}">
      <dgm:prSet/>
      <dgm:spPr/>
      <dgm:t>
        <a:bodyPr/>
        <a:lstStyle/>
        <a:p>
          <a:endParaRPr lang="en-US"/>
        </a:p>
      </dgm:t>
    </dgm:pt>
    <dgm:pt modelId="{8C765D8A-9699-4907-86AE-B929BBAB7BFB}">
      <dgm:prSet custT="1"/>
      <dgm:spPr/>
      <dgm:t>
        <a:bodyPr/>
        <a:lstStyle/>
        <a:p>
          <a:r>
            <a:rPr lang="en-US" sz="2400" b="0" i="0" dirty="0">
              <a:solidFill>
                <a:schemeClr val="accent1"/>
              </a:solidFill>
              <a:effectLst/>
              <a:latin typeface="Calibri" panose="020F0502020204030204" pitchFamily="34" charset="0"/>
              <a:cs typeface="Calibri" panose="020F0502020204030204" pitchFamily="34" charset="0"/>
            </a:rPr>
            <a:t>Guilt, shame, disgust and anger </a:t>
          </a:r>
          <a:endParaRPr lang="en-US" sz="2400" dirty="0">
            <a:solidFill>
              <a:schemeClr val="accent1"/>
            </a:solidFill>
            <a:latin typeface="Calibri" panose="020F0502020204030204" pitchFamily="34" charset="0"/>
            <a:cs typeface="Calibri" panose="020F0502020204030204" pitchFamily="34" charset="0"/>
          </a:endParaRPr>
        </a:p>
      </dgm:t>
    </dgm:pt>
    <dgm:pt modelId="{B5DA1DB8-83ED-4296-9992-03B8FCA3C49F}" type="parTrans" cxnId="{305E66BB-B206-4CC9-8FDC-E49D62AFF0AF}">
      <dgm:prSet/>
      <dgm:spPr/>
      <dgm:t>
        <a:bodyPr/>
        <a:lstStyle/>
        <a:p>
          <a:endParaRPr lang="en-US"/>
        </a:p>
      </dgm:t>
    </dgm:pt>
    <dgm:pt modelId="{AD4DE9AA-F9AC-4D7C-AA05-9CD9347E47CE}" type="sibTrans" cxnId="{305E66BB-B206-4CC9-8FDC-E49D62AFF0AF}">
      <dgm:prSet/>
      <dgm:spPr/>
      <dgm:t>
        <a:bodyPr/>
        <a:lstStyle/>
        <a:p>
          <a:endParaRPr lang="en-US"/>
        </a:p>
      </dgm:t>
    </dgm:pt>
    <dgm:pt modelId="{3021F99E-3A01-49C4-AC9D-5040084623F1}" type="pres">
      <dgm:prSet presAssocID="{1384472C-283A-4B09-AA70-83FBC7E75D4B}" presName="diagram" presStyleCnt="0">
        <dgm:presLayoutVars>
          <dgm:dir/>
          <dgm:resizeHandles val="exact"/>
        </dgm:presLayoutVars>
      </dgm:prSet>
      <dgm:spPr/>
    </dgm:pt>
    <dgm:pt modelId="{02ECA9EC-1E52-4311-9C7B-EB19FD154CF2}" type="pres">
      <dgm:prSet presAssocID="{9A6AD176-F810-4840-B4F6-98E33098B779}" presName="node" presStyleLbl="node1" presStyleIdx="0" presStyleCnt="8">
        <dgm:presLayoutVars>
          <dgm:bulletEnabled val="1"/>
        </dgm:presLayoutVars>
      </dgm:prSet>
      <dgm:spPr/>
    </dgm:pt>
    <dgm:pt modelId="{767039BE-283A-4810-9AC2-7918B4AE38E8}" type="pres">
      <dgm:prSet presAssocID="{E7945767-5EA2-4D2E-B030-3DFD68BFB76E}" presName="sibTrans" presStyleCnt="0"/>
      <dgm:spPr/>
    </dgm:pt>
    <dgm:pt modelId="{3EC56344-4740-420A-B668-E6E7A76F1316}" type="pres">
      <dgm:prSet presAssocID="{9C8530D0-B7F2-43EA-80AA-0C2E72FC4191}" presName="node" presStyleLbl="node1" presStyleIdx="1" presStyleCnt="8">
        <dgm:presLayoutVars>
          <dgm:bulletEnabled val="1"/>
        </dgm:presLayoutVars>
      </dgm:prSet>
      <dgm:spPr/>
    </dgm:pt>
    <dgm:pt modelId="{79F4A77E-F88A-4453-80D7-748C5B0713FA}" type="pres">
      <dgm:prSet presAssocID="{EB0E4EE7-8614-4E0F-BC37-B559E166C8C8}" presName="sibTrans" presStyleCnt="0"/>
      <dgm:spPr/>
    </dgm:pt>
    <dgm:pt modelId="{971C8755-6E04-4B72-AFD7-88EA3FEDC285}" type="pres">
      <dgm:prSet presAssocID="{8C765D8A-9699-4907-86AE-B929BBAB7BFB}" presName="node" presStyleLbl="node1" presStyleIdx="2" presStyleCnt="8">
        <dgm:presLayoutVars>
          <dgm:bulletEnabled val="1"/>
        </dgm:presLayoutVars>
      </dgm:prSet>
      <dgm:spPr/>
    </dgm:pt>
    <dgm:pt modelId="{428932AF-B8E1-4A67-8BB8-E12CE0D27571}" type="pres">
      <dgm:prSet presAssocID="{AD4DE9AA-F9AC-4D7C-AA05-9CD9347E47CE}" presName="sibTrans" presStyleCnt="0"/>
      <dgm:spPr/>
    </dgm:pt>
    <dgm:pt modelId="{3741A1B3-9EF4-40D7-BFF1-F9F25DF6A1D3}" type="pres">
      <dgm:prSet presAssocID="{830B9C9F-D64A-4AF0-842B-A69CC94C2E9F}" presName="node" presStyleLbl="node1" presStyleIdx="3" presStyleCnt="8">
        <dgm:presLayoutVars>
          <dgm:bulletEnabled val="1"/>
        </dgm:presLayoutVars>
      </dgm:prSet>
      <dgm:spPr/>
    </dgm:pt>
    <dgm:pt modelId="{AE3566D2-A4CE-4A06-9F86-EC5A8F0ED166}" type="pres">
      <dgm:prSet presAssocID="{F5F38987-61D3-4EE2-A38E-3159CF363F14}" presName="sibTrans" presStyleCnt="0"/>
      <dgm:spPr/>
    </dgm:pt>
    <dgm:pt modelId="{B89A7B1A-AC5A-436C-93A0-E91BE3F879C6}" type="pres">
      <dgm:prSet presAssocID="{49C18404-AE0E-4A64-92FF-94B3EDEA932D}" presName="node" presStyleLbl="node1" presStyleIdx="4" presStyleCnt="8">
        <dgm:presLayoutVars>
          <dgm:bulletEnabled val="1"/>
        </dgm:presLayoutVars>
      </dgm:prSet>
      <dgm:spPr/>
    </dgm:pt>
    <dgm:pt modelId="{AB423439-9768-4AF5-8D48-A3E7113119BE}" type="pres">
      <dgm:prSet presAssocID="{29885A62-D5FF-462A-B26C-E506957AE55D}" presName="sibTrans" presStyleCnt="0"/>
      <dgm:spPr/>
    </dgm:pt>
    <dgm:pt modelId="{D3119238-9E12-4009-89DA-E589FFE5E8F0}" type="pres">
      <dgm:prSet presAssocID="{290146FB-5A67-456A-A148-6F660F58504D}" presName="node" presStyleLbl="node1" presStyleIdx="5" presStyleCnt="8">
        <dgm:presLayoutVars>
          <dgm:bulletEnabled val="1"/>
        </dgm:presLayoutVars>
      </dgm:prSet>
      <dgm:spPr/>
    </dgm:pt>
    <dgm:pt modelId="{413A0F1F-E2EC-47A7-B6EC-2B0464AD5B17}" type="pres">
      <dgm:prSet presAssocID="{57D8026D-9C63-44BB-91AA-A82B43F227AB}" presName="sibTrans" presStyleCnt="0"/>
      <dgm:spPr/>
    </dgm:pt>
    <dgm:pt modelId="{948A2EA0-A16D-4BC5-94B1-2BC6F256D3F9}" type="pres">
      <dgm:prSet presAssocID="{511F83E1-7528-49C4-AC65-35B04F4E8CB2}" presName="node" presStyleLbl="node1" presStyleIdx="6" presStyleCnt="8">
        <dgm:presLayoutVars>
          <dgm:bulletEnabled val="1"/>
        </dgm:presLayoutVars>
      </dgm:prSet>
      <dgm:spPr/>
    </dgm:pt>
    <dgm:pt modelId="{A8524D85-6C82-40A3-8970-1B56973B054D}" type="pres">
      <dgm:prSet presAssocID="{E1A16BD2-C6C8-4FD3-AE6B-350BFD7D1F4A}" presName="sibTrans" presStyleCnt="0"/>
      <dgm:spPr/>
    </dgm:pt>
    <dgm:pt modelId="{556E7E42-D67F-41D1-B2F7-53FE2064EF02}" type="pres">
      <dgm:prSet presAssocID="{60A43546-2171-4CC6-8C6C-227596AC4C51}" presName="node" presStyleLbl="node1" presStyleIdx="7" presStyleCnt="8">
        <dgm:presLayoutVars>
          <dgm:bulletEnabled val="1"/>
        </dgm:presLayoutVars>
      </dgm:prSet>
      <dgm:spPr/>
    </dgm:pt>
  </dgm:ptLst>
  <dgm:cxnLst>
    <dgm:cxn modelId="{D6FB0600-B7E7-446B-8CE6-3FEDB74FABA9}" srcId="{1384472C-283A-4B09-AA70-83FBC7E75D4B}" destId="{830B9C9F-D64A-4AF0-842B-A69CC94C2E9F}" srcOrd="3" destOrd="0" parTransId="{72F53CB8-FE22-48FC-A48C-989BAF90DBD9}" sibTransId="{F5F38987-61D3-4EE2-A38E-3159CF363F14}"/>
    <dgm:cxn modelId="{EFE6E105-B210-4D95-9BD5-AF31D17371DD}" srcId="{1384472C-283A-4B09-AA70-83FBC7E75D4B}" destId="{9A6AD176-F810-4840-B4F6-98E33098B779}" srcOrd="0" destOrd="0" parTransId="{E71A2683-4566-4651-A7E9-354FDD5AFB23}" sibTransId="{E7945767-5EA2-4D2E-B030-3DFD68BFB76E}"/>
    <dgm:cxn modelId="{DFCC6B08-6C31-4FD2-A837-50E1CD53DF99}" srcId="{1384472C-283A-4B09-AA70-83FBC7E75D4B}" destId="{9C8530D0-B7F2-43EA-80AA-0C2E72FC4191}" srcOrd="1" destOrd="0" parTransId="{DEC90A5F-D11D-464C-96F6-AB185FED53D7}" sibTransId="{EB0E4EE7-8614-4E0F-BC37-B559E166C8C8}"/>
    <dgm:cxn modelId="{6DDC8524-C66C-4BAD-AD5B-C35B45A3F155}" srcId="{1384472C-283A-4B09-AA70-83FBC7E75D4B}" destId="{60A43546-2171-4CC6-8C6C-227596AC4C51}" srcOrd="7" destOrd="0" parTransId="{E4983B7B-B996-416E-95E8-C78CB34404A4}" sibTransId="{08F59BDB-7AB1-4214-9900-81E70AE93C0B}"/>
    <dgm:cxn modelId="{85088326-35AA-46DD-B3F9-C3293839BF57}" type="presOf" srcId="{60A43546-2171-4CC6-8C6C-227596AC4C51}" destId="{556E7E42-D67F-41D1-B2F7-53FE2064EF02}" srcOrd="0" destOrd="0" presId="urn:microsoft.com/office/officeart/2005/8/layout/default"/>
    <dgm:cxn modelId="{7A7B5627-76DC-4242-9A61-ED4EB46ACF58}" type="presOf" srcId="{290146FB-5A67-456A-A148-6F660F58504D}" destId="{D3119238-9E12-4009-89DA-E589FFE5E8F0}" srcOrd="0" destOrd="0" presId="urn:microsoft.com/office/officeart/2005/8/layout/default"/>
    <dgm:cxn modelId="{05D41D29-CE06-46C7-A05E-EE98FBFDA1A2}" type="presOf" srcId="{830B9C9F-D64A-4AF0-842B-A69CC94C2E9F}" destId="{3741A1B3-9EF4-40D7-BFF1-F9F25DF6A1D3}" srcOrd="0" destOrd="0" presId="urn:microsoft.com/office/officeart/2005/8/layout/default"/>
    <dgm:cxn modelId="{7F965339-7E2D-4727-A9BA-94EB1187BA4A}" srcId="{1384472C-283A-4B09-AA70-83FBC7E75D4B}" destId="{290146FB-5A67-456A-A148-6F660F58504D}" srcOrd="5" destOrd="0" parTransId="{EB8B14D2-D02F-468C-BDB9-AFD430C27E36}" sibTransId="{57D8026D-9C63-44BB-91AA-A82B43F227AB}"/>
    <dgm:cxn modelId="{D2A82F61-EE5B-4AB1-B306-D8C010C87D23}" type="presOf" srcId="{49C18404-AE0E-4A64-92FF-94B3EDEA932D}" destId="{B89A7B1A-AC5A-436C-93A0-E91BE3F879C6}" srcOrd="0" destOrd="0" presId="urn:microsoft.com/office/officeart/2005/8/layout/default"/>
    <dgm:cxn modelId="{85761C53-7654-4905-97A9-E4518D606DAF}" srcId="{1384472C-283A-4B09-AA70-83FBC7E75D4B}" destId="{511F83E1-7528-49C4-AC65-35B04F4E8CB2}" srcOrd="6" destOrd="0" parTransId="{25A482D0-56BD-4356-B3A9-9CD9121BF488}" sibTransId="{E1A16BD2-C6C8-4FD3-AE6B-350BFD7D1F4A}"/>
    <dgm:cxn modelId="{B8C67958-D013-472F-8884-93BB67CC4E63}" srcId="{1384472C-283A-4B09-AA70-83FBC7E75D4B}" destId="{49C18404-AE0E-4A64-92FF-94B3EDEA932D}" srcOrd="4" destOrd="0" parTransId="{5CC51266-E70D-40C0-976D-C7CBA6E36773}" sibTransId="{29885A62-D5FF-462A-B26C-E506957AE55D}"/>
    <dgm:cxn modelId="{EF67F789-433E-46A4-BE3F-5E32875DEEF0}" type="presOf" srcId="{1384472C-283A-4B09-AA70-83FBC7E75D4B}" destId="{3021F99E-3A01-49C4-AC9D-5040084623F1}" srcOrd="0" destOrd="0" presId="urn:microsoft.com/office/officeart/2005/8/layout/default"/>
    <dgm:cxn modelId="{FA68F68D-B785-4E84-B563-87A0ECB003D4}" type="presOf" srcId="{9C8530D0-B7F2-43EA-80AA-0C2E72FC4191}" destId="{3EC56344-4740-420A-B668-E6E7A76F1316}" srcOrd="0" destOrd="0" presId="urn:microsoft.com/office/officeart/2005/8/layout/default"/>
    <dgm:cxn modelId="{439DB58F-D996-4143-9537-CBD0984A07AE}" type="presOf" srcId="{8C765D8A-9699-4907-86AE-B929BBAB7BFB}" destId="{971C8755-6E04-4B72-AFD7-88EA3FEDC285}" srcOrd="0" destOrd="0" presId="urn:microsoft.com/office/officeart/2005/8/layout/default"/>
    <dgm:cxn modelId="{305E66BB-B206-4CC9-8FDC-E49D62AFF0AF}" srcId="{1384472C-283A-4B09-AA70-83FBC7E75D4B}" destId="{8C765D8A-9699-4907-86AE-B929BBAB7BFB}" srcOrd="2" destOrd="0" parTransId="{B5DA1DB8-83ED-4296-9992-03B8FCA3C49F}" sibTransId="{AD4DE9AA-F9AC-4D7C-AA05-9CD9347E47CE}"/>
    <dgm:cxn modelId="{BC7364C8-A835-4C36-8A2A-C0A41E190F71}" type="presOf" srcId="{9A6AD176-F810-4840-B4F6-98E33098B779}" destId="{02ECA9EC-1E52-4311-9C7B-EB19FD154CF2}" srcOrd="0" destOrd="0" presId="urn:microsoft.com/office/officeart/2005/8/layout/default"/>
    <dgm:cxn modelId="{647088E6-470D-44F4-B708-8DA59B907358}" type="presOf" srcId="{511F83E1-7528-49C4-AC65-35B04F4E8CB2}" destId="{948A2EA0-A16D-4BC5-94B1-2BC6F256D3F9}" srcOrd="0" destOrd="0" presId="urn:microsoft.com/office/officeart/2005/8/layout/default"/>
    <dgm:cxn modelId="{DC67751F-97D6-410A-A602-743ADD223CC5}" type="presParOf" srcId="{3021F99E-3A01-49C4-AC9D-5040084623F1}" destId="{02ECA9EC-1E52-4311-9C7B-EB19FD154CF2}" srcOrd="0" destOrd="0" presId="urn:microsoft.com/office/officeart/2005/8/layout/default"/>
    <dgm:cxn modelId="{502F8455-92E1-4DEB-BAF1-2ECD06D5E2F6}" type="presParOf" srcId="{3021F99E-3A01-49C4-AC9D-5040084623F1}" destId="{767039BE-283A-4810-9AC2-7918B4AE38E8}" srcOrd="1" destOrd="0" presId="urn:microsoft.com/office/officeart/2005/8/layout/default"/>
    <dgm:cxn modelId="{6D42BE87-40B3-40D0-9D13-2962F5C06B0E}" type="presParOf" srcId="{3021F99E-3A01-49C4-AC9D-5040084623F1}" destId="{3EC56344-4740-420A-B668-E6E7A76F1316}" srcOrd="2" destOrd="0" presId="urn:microsoft.com/office/officeart/2005/8/layout/default"/>
    <dgm:cxn modelId="{2981D72E-2D35-4B02-B932-0CD1E2A3A287}" type="presParOf" srcId="{3021F99E-3A01-49C4-AC9D-5040084623F1}" destId="{79F4A77E-F88A-4453-80D7-748C5B0713FA}" srcOrd="3" destOrd="0" presId="urn:microsoft.com/office/officeart/2005/8/layout/default"/>
    <dgm:cxn modelId="{9D996C5D-3B4C-4C3F-A8FA-A100D6882989}" type="presParOf" srcId="{3021F99E-3A01-49C4-AC9D-5040084623F1}" destId="{971C8755-6E04-4B72-AFD7-88EA3FEDC285}" srcOrd="4" destOrd="0" presId="urn:microsoft.com/office/officeart/2005/8/layout/default"/>
    <dgm:cxn modelId="{7F1A36D3-7292-41AA-A913-6FE16E76C21A}" type="presParOf" srcId="{3021F99E-3A01-49C4-AC9D-5040084623F1}" destId="{428932AF-B8E1-4A67-8BB8-E12CE0D27571}" srcOrd="5" destOrd="0" presId="urn:microsoft.com/office/officeart/2005/8/layout/default"/>
    <dgm:cxn modelId="{DA98CD30-3559-4739-9D4A-3B37872A556B}" type="presParOf" srcId="{3021F99E-3A01-49C4-AC9D-5040084623F1}" destId="{3741A1B3-9EF4-40D7-BFF1-F9F25DF6A1D3}" srcOrd="6" destOrd="0" presId="urn:microsoft.com/office/officeart/2005/8/layout/default"/>
    <dgm:cxn modelId="{A9A629B9-787F-4ADD-BE62-022DD3D69895}" type="presParOf" srcId="{3021F99E-3A01-49C4-AC9D-5040084623F1}" destId="{AE3566D2-A4CE-4A06-9F86-EC5A8F0ED166}" srcOrd="7" destOrd="0" presId="urn:microsoft.com/office/officeart/2005/8/layout/default"/>
    <dgm:cxn modelId="{79FE155B-84C2-4FEC-A75C-D523FE09404E}" type="presParOf" srcId="{3021F99E-3A01-49C4-AC9D-5040084623F1}" destId="{B89A7B1A-AC5A-436C-93A0-E91BE3F879C6}" srcOrd="8" destOrd="0" presId="urn:microsoft.com/office/officeart/2005/8/layout/default"/>
    <dgm:cxn modelId="{FE018E62-4942-4538-9466-6E343396F818}" type="presParOf" srcId="{3021F99E-3A01-49C4-AC9D-5040084623F1}" destId="{AB423439-9768-4AF5-8D48-A3E7113119BE}" srcOrd="9" destOrd="0" presId="urn:microsoft.com/office/officeart/2005/8/layout/default"/>
    <dgm:cxn modelId="{8A0FEB50-603E-4AC4-92C9-E3B268D4A75F}" type="presParOf" srcId="{3021F99E-3A01-49C4-AC9D-5040084623F1}" destId="{D3119238-9E12-4009-89DA-E589FFE5E8F0}" srcOrd="10" destOrd="0" presId="urn:microsoft.com/office/officeart/2005/8/layout/default"/>
    <dgm:cxn modelId="{CAD31D2F-470C-4589-BE9D-2968FE3EA68D}" type="presParOf" srcId="{3021F99E-3A01-49C4-AC9D-5040084623F1}" destId="{413A0F1F-E2EC-47A7-B6EC-2B0464AD5B17}" srcOrd="11" destOrd="0" presId="urn:microsoft.com/office/officeart/2005/8/layout/default"/>
    <dgm:cxn modelId="{B44A4862-D657-4F6D-80B8-1936341DA4DD}" type="presParOf" srcId="{3021F99E-3A01-49C4-AC9D-5040084623F1}" destId="{948A2EA0-A16D-4BC5-94B1-2BC6F256D3F9}" srcOrd="12" destOrd="0" presId="urn:microsoft.com/office/officeart/2005/8/layout/default"/>
    <dgm:cxn modelId="{4954E21E-6B99-4650-844E-FB82A2998431}" type="presParOf" srcId="{3021F99E-3A01-49C4-AC9D-5040084623F1}" destId="{A8524D85-6C82-40A3-8970-1B56973B054D}" srcOrd="13" destOrd="0" presId="urn:microsoft.com/office/officeart/2005/8/layout/default"/>
    <dgm:cxn modelId="{262D4AEA-0238-4567-A11B-4905FC602477}" type="presParOf" srcId="{3021F99E-3A01-49C4-AC9D-5040084623F1}" destId="{556E7E42-D67F-41D1-B2F7-53FE2064EF02}"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EAE33F41-AB73-4AFD-97D7-39CB24770218}"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97F15370-0248-4AC6-9E1A-E5266CC49BDB}">
      <dgm:prSet/>
      <dgm:spPr/>
      <dgm:t>
        <a:bodyPr/>
        <a:lstStyle/>
        <a:p>
          <a:r>
            <a:rPr lang="en-US" u="none" dirty="0">
              <a:solidFill>
                <a:schemeClr val="bg1"/>
              </a:solidFill>
            </a:rPr>
            <a:t>Nearly 1 in 4 police officers </a:t>
          </a:r>
          <a:r>
            <a:rPr lang="en-US" dirty="0"/>
            <a:t>have thoughts of suicide at some point in their life</a:t>
          </a:r>
        </a:p>
      </dgm:t>
    </dgm:pt>
    <dgm:pt modelId="{B4709CAF-0F93-4D9B-9104-33949704E723}" type="parTrans" cxnId="{E58B98D7-67EE-4793-B344-5BF5C2C30168}">
      <dgm:prSet/>
      <dgm:spPr/>
      <dgm:t>
        <a:bodyPr/>
        <a:lstStyle/>
        <a:p>
          <a:endParaRPr lang="en-US"/>
        </a:p>
      </dgm:t>
    </dgm:pt>
    <dgm:pt modelId="{F8FA411D-DA6C-4F9C-A969-40213DF8D725}" type="sibTrans" cxnId="{E58B98D7-67EE-4793-B344-5BF5C2C30168}">
      <dgm:prSet/>
      <dgm:spPr/>
      <dgm:t>
        <a:bodyPr/>
        <a:lstStyle/>
        <a:p>
          <a:endParaRPr lang="en-US"/>
        </a:p>
      </dgm:t>
    </dgm:pt>
    <dgm:pt modelId="{6FE633E5-6380-400A-B242-EB00CD0D6E98}">
      <dgm:prSet/>
      <dgm:spPr/>
      <dgm:t>
        <a:bodyPr/>
        <a:lstStyle/>
        <a:p>
          <a:r>
            <a:rPr lang="en-US" dirty="0"/>
            <a:t>Law enforcement personnel are 54% more likely to die of suicide than other occupations.</a:t>
          </a:r>
        </a:p>
      </dgm:t>
    </dgm:pt>
    <dgm:pt modelId="{C7E760AD-C07C-45B1-8952-458F7965CBFD}" type="parTrans" cxnId="{96A2347D-4AFB-4E71-8CBA-11D42FAB115C}">
      <dgm:prSet/>
      <dgm:spPr/>
      <dgm:t>
        <a:bodyPr/>
        <a:lstStyle/>
        <a:p>
          <a:endParaRPr lang="en-US"/>
        </a:p>
      </dgm:t>
    </dgm:pt>
    <dgm:pt modelId="{81054CBA-878E-4413-903C-2FBEAAAF2F20}" type="sibTrans" cxnId="{96A2347D-4AFB-4E71-8CBA-11D42FAB115C}">
      <dgm:prSet/>
      <dgm:spPr/>
      <dgm:t>
        <a:bodyPr/>
        <a:lstStyle/>
        <a:p>
          <a:endParaRPr lang="en-US"/>
        </a:p>
      </dgm:t>
    </dgm:pt>
    <dgm:pt modelId="{162B8632-05A1-42FB-9F44-CC2F4CECA266}">
      <dgm:prSet/>
      <dgm:spPr/>
      <dgm:t>
        <a:bodyPr/>
        <a:lstStyle/>
        <a:p>
          <a:r>
            <a:rPr lang="en-US" dirty="0">
              <a:solidFill>
                <a:schemeClr val="bg1"/>
              </a:solidFill>
            </a:rPr>
            <a:t>In the smallest departments, the suicide rate for officers </a:t>
          </a:r>
          <a:r>
            <a:rPr lang="en-US" u="none" dirty="0">
              <a:solidFill>
                <a:schemeClr val="bg1"/>
              </a:solidFill>
            </a:rPr>
            <a:t>increases to almost four times </a:t>
          </a:r>
          <a:r>
            <a:rPr lang="en-US" dirty="0">
              <a:solidFill>
                <a:schemeClr val="bg1"/>
              </a:solidFill>
            </a:rPr>
            <a:t>the national average.</a:t>
          </a:r>
        </a:p>
      </dgm:t>
    </dgm:pt>
    <dgm:pt modelId="{87CC589E-156E-4E63-854B-518274F378AC}" type="parTrans" cxnId="{246BD8D7-F5A3-496F-97C9-CE8ED9414611}">
      <dgm:prSet/>
      <dgm:spPr/>
      <dgm:t>
        <a:bodyPr/>
        <a:lstStyle/>
        <a:p>
          <a:endParaRPr lang="en-US"/>
        </a:p>
      </dgm:t>
    </dgm:pt>
    <dgm:pt modelId="{21BBB194-2C5B-46DF-803E-B6D62585E18B}" type="sibTrans" cxnId="{246BD8D7-F5A3-496F-97C9-CE8ED9414611}">
      <dgm:prSet/>
      <dgm:spPr/>
      <dgm:t>
        <a:bodyPr/>
        <a:lstStyle/>
        <a:p>
          <a:endParaRPr lang="en-US"/>
        </a:p>
      </dgm:t>
    </dgm:pt>
    <dgm:pt modelId="{9304C798-5CFF-4D7C-916C-EE7226EB0D2B}">
      <dgm:prSet/>
      <dgm:spPr/>
      <dgm:t>
        <a:bodyPr/>
        <a:lstStyle/>
        <a:p>
          <a:r>
            <a:rPr lang="en-US" b="0" i="0" dirty="0"/>
            <a:t>In 2021, 117 American police officers died by suicide.</a:t>
          </a:r>
          <a:endParaRPr lang="en-US" dirty="0"/>
        </a:p>
      </dgm:t>
    </dgm:pt>
    <dgm:pt modelId="{92E728A2-C772-4AC9-A101-76980658AF14}" type="parTrans" cxnId="{E778ABC0-447D-40FD-88EA-3E6E136439D0}">
      <dgm:prSet/>
      <dgm:spPr/>
      <dgm:t>
        <a:bodyPr/>
        <a:lstStyle/>
        <a:p>
          <a:endParaRPr lang="en-US"/>
        </a:p>
      </dgm:t>
    </dgm:pt>
    <dgm:pt modelId="{22C8FF32-C0EA-4E52-8ED2-2D26343D8671}" type="sibTrans" cxnId="{E778ABC0-447D-40FD-88EA-3E6E136439D0}">
      <dgm:prSet/>
      <dgm:spPr/>
      <dgm:t>
        <a:bodyPr/>
        <a:lstStyle/>
        <a:p>
          <a:endParaRPr lang="en-US"/>
        </a:p>
      </dgm:t>
    </dgm:pt>
    <dgm:pt modelId="{8ABD7FA7-056D-4763-B404-FA36A49FF383}">
      <dgm:prSet/>
      <dgm:spPr/>
      <dgm:t>
        <a:bodyPr/>
        <a:lstStyle/>
        <a:p>
          <a:r>
            <a:rPr lang="en-US" dirty="0">
              <a:solidFill>
                <a:schemeClr val="bg1"/>
              </a:solidFill>
            </a:rPr>
            <a:t>Compared to the general population, </a:t>
          </a:r>
          <a:r>
            <a:rPr lang="en-US" u="none" dirty="0">
              <a:solidFill>
                <a:schemeClr val="bg1"/>
              </a:solidFill>
            </a:rPr>
            <a:t>law enforcement report much higher rates of depression, PTSD, burnout, and other anxiety related mental health conditions</a:t>
          </a:r>
          <a:r>
            <a:rPr lang="en-US" u="sng"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a:t>
          </a:r>
          <a:endParaRPr lang="en-US" dirty="0">
            <a:solidFill>
              <a:schemeClr val="bg1"/>
            </a:solidFill>
          </a:endParaRPr>
        </a:p>
      </dgm:t>
    </dgm:pt>
    <dgm:pt modelId="{42C98847-32EE-4BB2-81F9-3D73510230EE}" type="parTrans" cxnId="{CD280E75-8723-47F9-A654-7C801FD1F83C}">
      <dgm:prSet/>
      <dgm:spPr/>
      <dgm:t>
        <a:bodyPr/>
        <a:lstStyle/>
        <a:p>
          <a:endParaRPr lang="en-US"/>
        </a:p>
      </dgm:t>
    </dgm:pt>
    <dgm:pt modelId="{691D573F-B366-4F93-ACBD-66AC72428C87}" type="sibTrans" cxnId="{CD280E75-8723-47F9-A654-7C801FD1F83C}">
      <dgm:prSet/>
      <dgm:spPr/>
      <dgm:t>
        <a:bodyPr/>
        <a:lstStyle/>
        <a:p>
          <a:endParaRPr lang="en-US"/>
        </a:p>
      </dgm:t>
    </dgm:pt>
    <dgm:pt modelId="{91D17C05-8754-49DD-A16F-9F0BFAC5D078}" type="pres">
      <dgm:prSet presAssocID="{EAE33F41-AB73-4AFD-97D7-39CB24770218}" presName="diagram" presStyleCnt="0">
        <dgm:presLayoutVars>
          <dgm:dir/>
          <dgm:resizeHandles val="exact"/>
        </dgm:presLayoutVars>
      </dgm:prSet>
      <dgm:spPr/>
    </dgm:pt>
    <dgm:pt modelId="{214AB931-9750-4246-BDEF-A2468182CB65}" type="pres">
      <dgm:prSet presAssocID="{97F15370-0248-4AC6-9E1A-E5266CC49BDB}" presName="node" presStyleLbl="node1" presStyleIdx="0" presStyleCnt="5">
        <dgm:presLayoutVars>
          <dgm:bulletEnabled val="1"/>
        </dgm:presLayoutVars>
      </dgm:prSet>
      <dgm:spPr/>
    </dgm:pt>
    <dgm:pt modelId="{A0B58AC8-EB97-4267-9316-EB5BC1CF2A79}" type="pres">
      <dgm:prSet presAssocID="{F8FA411D-DA6C-4F9C-A969-40213DF8D725}" presName="sibTrans" presStyleCnt="0"/>
      <dgm:spPr/>
    </dgm:pt>
    <dgm:pt modelId="{F8BF3378-87A5-430B-9995-78C11514EFF0}" type="pres">
      <dgm:prSet presAssocID="{6FE633E5-6380-400A-B242-EB00CD0D6E98}" presName="node" presStyleLbl="node1" presStyleIdx="1" presStyleCnt="5">
        <dgm:presLayoutVars>
          <dgm:bulletEnabled val="1"/>
        </dgm:presLayoutVars>
      </dgm:prSet>
      <dgm:spPr/>
    </dgm:pt>
    <dgm:pt modelId="{1C8821A7-F7AF-46AF-80E1-65BDA25EB865}" type="pres">
      <dgm:prSet presAssocID="{81054CBA-878E-4413-903C-2FBEAAAF2F20}" presName="sibTrans" presStyleCnt="0"/>
      <dgm:spPr/>
    </dgm:pt>
    <dgm:pt modelId="{1160E36F-6F6B-4037-8B71-CE7D2085A593}" type="pres">
      <dgm:prSet presAssocID="{162B8632-05A1-42FB-9F44-CC2F4CECA266}" presName="node" presStyleLbl="node1" presStyleIdx="2" presStyleCnt="5">
        <dgm:presLayoutVars>
          <dgm:bulletEnabled val="1"/>
        </dgm:presLayoutVars>
      </dgm:prSet>
      <dgm:spPr/>
    </dgm:pt>
    <dgm:pt modelId="{7B1A2278-F32C-4CD7-9306-F5E02E65D489}" type="pres">
      <dgm:prSet presAssocID="{21BBB194-2C5B-46DF-803E-B6D62585E18B}" presName="sibTrans" presStyleCnt="0"/>
      <dgm:spPr/>
    </dgm:pt>
    <dgm:pt modelId="{92F2ED8E-6396-4D82-940E-E8433A879864}" type="pres">
      <dgm:prSet presAssocID="{9304C798-5CFF-4D7C-916C-EE7226EB0D2B}" presName="node" presStyleLbl="node1" presStyleIdx="3" presStyleCnt="5">
        <dgm:presLayoutVars>
          <dgm:bulletEnabled val="1"/>
        </dgm:presLayoutVars>
      </dgm:prSet>
      <dgm:spPr/>
    </dgm:pt>
    <dgm:pt modelId="{61E9FF70-39B2-4607-B44D-21F3A82FC41C}" type="pres">
      <dgm:prSet presAssocID="{22C8FF32-C0EA-4E52-8ED2-2D26343D8671}" presName="sibTrans" presStyleCnt="0"/>
      <dgm:spPr/>
    </dgm:pt>
    <dgm:pt modelId="{46DC5BEA-C1E9-4274-A457-B6F51B57C049}" type="pres">
      <dgm:prSet presAssocID="{8ABD7FA7-056D-4763-B404-FA36A49FF383}" presName="node" presStyleLbl="node1" presStyleIdx="4" presStyleCnt="5">
        <dgm:presLayoutVars>
          <dgm:bulletEnabled val="1"/>
        </dgm:presLayoutVars>
      </dgm:prSet>
      <dgm:spPr/>
    </dgm:pt>
  </dgm:ptLst>
  <dgm:cxnLst>
    <dgm:cxn modelId="{9501DD01-F7A0-450E-A3A1-8902AF36E12A}" type="presOf" srcId="{6FE633E5-6380-400A-B242-EB00CD0D6E98}" destId="{F8BF3378-87A5-430B-9995-78C11514EFF0}" srcOrd="0" destOrd="0" presId="urn:microsoft.com/office/officeart/2005/8/layout/default"/>
    <dgm:cxn modelId="{0B1DFE0D-9A43-457E-A76B-657CA2570FA6}" type="presOf" srcId="{162B8632-05A1-42FB-9F44-CC2F4CECA266}" destId="{1160E36F-6F6B-4037-8B71-CE7D2085A593}" srcOrd="0" destOrd="0" presId="urn:microsoft.com/office/officeart/2005/8/layout/default"/>
    <dgm:cxn modelId="{45548312-4019-4D62-9726-4B2A05F6D78E}" type="presOf" srcId="{EAE33F41-AB73-4AFD-97D7-39CB24770218}" destId="{91D17C05-8754-49DD-A16F-9F0BFAC5D078}" srcOrd="0" destOrd="0" presId="urn:microsoft.com/office/officeart/2005/8/layout/default"/>
    <dgm:cxn modelId="{2011452E-558D-48C5-A236-EDD1A0AE92BD}" type="presOf" srcId="{8ABD7FA7-056D-4763-B404-FA36A49FF383}" destId="{46DC5BEA-C1E9-4274-A457-B6F51B57C049}" srcOrd="0" destOrd="0" presId="urn:microsoft.com/office/officeart/2005/8/layout/default"/>
    <dgm:cxn modelId="{CD280E75-8723-47F9-A654-7C801FD1F83C}" srcId="{EAE33F41-AB73-4AFD-97D7-39CB24770218}" destId="{8ABD7FA7-056D-4763-B404-FA36A49FF383}" srcOrd="4" destOrd="0" parTransId="{42C98847-32EE-4BB2-81F9-3D73510230EE}" sibTransId="{691D573F-B366-4F93-ACBD-66AC72428C87}"/>
    <dgm:cxn modelId="{96A2347D-4AFB-4E71-8CBA-11D42FAB115C}" srcId="{EAE33F41-AB73-4AFD-97D7-39CB24770218}" destId="{6FE633E5-6380-400A-B242-EB00CD0D6E98}" srcOrd="1" destOrd="0" parTransId="{C7E760AD-C07C-45B1-8952-458F7965CBFD}" sibTransId="{81054CBA-878E-4413-903C-2FBEAAAF2F20}"/>
    <dgm:cxn modelId="{E778ABC0-447D-40FD-88EA-3E6E136439D0}" srcId="{EAE33F41-AB73-4AFD-97D7-39CB24770218}" destId="{9304C798-5CFF-4D7C-916C-EE7226EB0D2B}" srcOrd="3" destOrd="0" parTransId="{92E728A2-C772-4AC9-A101-76980658AF14}" sibTransId="{22C8FF32-C0EA-4E52-8ED2-2D26343D8671}"/>
    <dgm:cxn modelId="{9AEC3BCC-AE5A-4A28-AC53-6E7860B03265}" type="presOf" srcId="{97F15370-0248-4AC6-9E1A-E5266CC49BDB}" destId="{214AB931-9750-4246-BDEF-A2468182CB65}" srcOrd="0" destOrd="0" presId="urn:microsoft.com/office/officeart/2005/8/layout/default"/>
    <dgm:cxn modelId="{2DF781D5-183A-471F-B71F-2D67D6ADAE94}" type="presOf" srcId="{9304C798-5CFF-4D7C-916C-EE7226EB0D2B}" destId="{92F2ED8E-6396-4D82-940E-E8433A879864}" srcOrd="0" destOrd="0" presId="urn:microsoft.com/office/officeart/2005/8/layout/default"/>
    <dgm:cxn modelId="{E58B98D7-67EE-4793-B344-5BF5C2C30168}" srcId="{EAE33F41-AB73-4AFD-97D7-39CB24770218}" destId="{97F15370-0248-4AC6-9E1A-E5266CC49BDB}" srcOrd="0" destOrd="0" parTransId="{B4709CAF-0F93-4D9B-9104-33949704E723}" sibTransId="{F8FA411D-DA6C-4F9C-A969-40213DF8D725}"/>
    <dgm:cxn modelId="{246BD8D7-F5A3-496F-97C9-CE8ED9414611}" srcId="{EAE33F41-AB73-4AFD-97D7-39CB24770218}" destId="{162B8632-05A1-42FB-9F44-CC2F4CECA266}" srcOrd="2" destOrd="0" parTransId="{87CC589E-156E-4E63-854B-518274F378AC}" sibTransId="{21BBB194-2C5B-46DF-803E-B6D62585E18B}"/>
    <dgm:cxn modelId="{FFFD3948-137D-41A3-A9C3-572C47F50721}" type="presParOf" srcId="{91D17C05-8754-49DD-A16F-9F0BFAC5D078}" destId="{214AB931-9750-4246-BDEF-A2468182CB65}" srcOrd="0" destOrd="0" presId="urn:microsoft.com/office/officeart/2005/8/layout/default"/>
    <dgm:cxn modelId="{C5FC8450-9354-4A45-A96D-DC1E5B6560F5}" type="presParOf" srcId="{91D17C05-8754-49DD-A16F-9F0BFAC5D078}" destId="{A0B58AC8-EB97-4267-9316-EB5BC1CF2A79}" srcOrd="1" destOrd="0" presId="urn:microsoft.com/office/officeart/2005/8/layout/default"/>
    <dgm:cxn modelId="{D2A631E6-969F-47E7-B406-00672C575DE7}" type="presParOf" srcId="{91D17C05-8754-49DD-A16F-9F0BFAC5D078}" destId="{F8BF3378-87A5-430B-9995-78C11514EFF0}" srcOrd="2" destOrd="0" presId="urn:microsoft.com/office/officeart/2005/8/layout/default"/>
    <dgm:cxn modelId="{CEFFED84-3C85-4767-8A01-13929D343988}" type="presParOf" srcId="{91D17C05-8754-49DD-A16F-9F0BFAC5D078}" destId="{1C8821A7-F7AF-46AF-80E1-65BDA25EB865}" srcOrd="3" destOrd="0" presId="urn:microsoft.com/office/officeart/2005/8/layout/default"/>
    <dgm:cxn modelId="{4CE5073A-6536-49F4-90B6-E47AB8C96700}" type="presParOf" srcId="{91D17C05-8754-49DD-A16F-9F0BFAC5D078}" destId="{1160E36F-6F6B-4037-8B71-CE7D2085A593}" srcOrd="4" destOrd="0" presId="urn:microsoft.com/office/officeart/2005/8/layout/default"/>
    <dgm:cxn modelId="{452770DB-F005-4857-8A1B-0333BE17D78D}" type="presParOf" srcId="{91D17C05-8754-49DD-A16F-9F0BFAC5D078}" destId="{7B1A2278-F32C-4CD7-9306-F5E02E65D489}" srcOrd="5" destOrd="0" presId="urn:microsoft.com/office/officeart/2005/8/layout/default"/>
    <dgm:cxn modelId="{EAF27B14-BD0D-487A-8F2E-2B4B7CFF7A8E}" type="presParOf" srcId="{91D17C05-8754-49DD-A16F-9F0BFAC5D078}" destId="{92F2ED8E-6396-4D82-940E-E8433A879864}" srcOrd="6" destOrd="0" presId="urn:microsoft.com/office/officeart/2005/8/layout/default"/>
    <dgm:cxn modelId="{B47A0586-921E-48A2-89A6-BC41885DD1A4}" type="presParOf" srcId="{91D17C05-8754-49DD-A16F-9F0BFAC5D078}" destId="{61E9FF70-39B2-4607-B44D-21F3A82FC41C}" srcOrd="7" destOrd="0" presId="urn:microsoft.com/office/officeart/2005/8/layout/default"/>
    <dgm:cxn modelId="{C602F35F-AD76-4ED4-B441-4B447F3463CA}" type="presParOf" srcId="{91D17C05-8754-49DD-A16F-9F0BFAC5D078}" destId="{46DC5BEA-C1E9-4274-A457-B6F51B57C04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E1F65DA9-E421-491A-A117-91711795520F}"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456DA1FA-C4B4-4B6C-9C2D-C424FE30D7C6}">
      <dgm:prSet/>
      <dgm:spPr/>
      <dgm:t>
        <a:bodyPr/>
        <a:lstStyle/>
        <a:p>
          <a:r>
            <a:rPr lang="en-US"/>
            <a:t>Death of a loved one or close friend a serious Illness</a:t>
          </a:r>
        </a:p>
      </dgm:t>
    </dgm:pt>
    <dgm:pt modelId="{1642F141-40D1-4429-B0CC-FA36B5519CC1}" type="parTrans" cxnId="{E82E2EE8-CFB8-4336-8E73-5E423F6960E0}">
      <dgm:prSet/>
      <dgm:spPr/>
      <dgm:t>
        <a:bodyPr/>
        <a:lstStyle/>
        <a:p>
          <a:endParaRPr lang="en-US"/>
        </a:p>
      </dgm:t>
    </dgm:pt>
    <dgm:pt modelId="{17B19FE4-481C-4C5D-B604-5D020704AB03}" type="sibTrans" cxnId="{E82E2EE8-CFB8-4336-8E73-5E423F6960E0}">
      <dgm:prSet/>
      <dgm:spPr/>
      <dgm:t>
        <a:bodyPr/>
        <a:lstStyle/>
        <a:p>
          <a:endParaRPr lang="en-US"/>
        </a:p>
      </dgm:t>
    </dgm:pt>
    <dgm:pt modelId="{435F9952-067A-4228-B756-AE1EE03E460D}">
      <dgm:prSet/>
      <dgm:spPr/>
      <dgm:t>
        <a:bodyPr/>
        <a:lstStyle/>
        <a:p>
          <a:r>
            <a:rPr lang="en-US"/>
            <a:t>Divorce or breakup of a significant relationship </a:t>
          </a:r>
        </a:p>
      </dgm:t>
    </dgm:pt>
    <dgm:pt modelId="{6751FA3C-240C-41DA-880E-952F0423536A}" type="parTrans" cxnId="{99E42BD4-41CB-491F-B39E-99639D96C57B}">
      <dgm:prSet/>
      <dgm:spPr/>
      <dgm:t>
        <a:bodyPr/>
        <a:lstStyle/>
        <a:p>
          <a:endParaRPr lang="en-US"/>
        </a:p>
      </dgm:t>
    </dgm:pt>
    <dgm:pt modelId="{7606BA5E-5BEF-458E-88F2-30675BC4E3F5}" type="sibTrans" cxnId="{99E42BD4-41CB-491F-B39E-99639D96C57B}">
      <dgm:prSet/>
      <dgm:spPr/>
      <dgm:t>
        <a:bodyPr/>
        <a:lstStyle/>
        <a:p>
          <a:endParaRPr lang="en-US"/>
        </a:p>
      </dgm:t>
    </dgm:pt>
    <dgm:pt modelId="{1309F99E-F324-4EDF-84F3-8A755AD315A0}">
      <dgm:prSet/>
      <dgm:spPr/>
      <dgm:t>
        <a:bodyPr/>
        <a:lstStyle/>
        <a:p>
          <a:r>
            <a:rPr lang="en-US"/>
            <a:t>A failure or a financial setback </a:t>
          </a:r>
        </a:p>
      </dgm:t>
    </dgm:pt>
    <dgm:pt modelId="{E4B7BF9D-2904-4189-8645-D6D9EB0C2152}" type="parTrans" cxnId="{219C789C-FD31-4F22-A889-547E46FE9D22}">
      <dgm:prSet/>
      <dgm:spPr/>
      <dgm:t>
        <a:bodyPr/>
        <a:lstStyle/>
        <a:p>
          <a:endParaRPr lang="en-US"/>
        </a:p>
      </dgm:t>
    </dgm:pt>
    <dgm:pt modelId="{64EE2A51-4C23-47EF-B235-D2D14F937B12}" type="sibTrans" cxnId="{219C789C-FD31-4F22-A889-547E46FE9D22}">
      <dgm:prSet/>
      <dgm:spPr/>
      <dgm:t>
        <a:bodyPr/>
        <a:lstStyle/>
        <a:p>
          <a:endParaRPr lang="en-US"/>
        </a:p>
      </dgm:t>
    </dgm:pt>
    <dgm:pt modelId="{285E549C-2124-4D54-9217-C40B4A255FD9}">
      <dgm:prSet/>
      <dgm:spPr/>
      <dgm:t>
        <a:bodyPr/>
        <a:lstStyle/>
        <a:p>
          <a:r>
            <a:rPr lang="en-US"/>
            <a:t>Depression or other psychiatric disorders </a:t>
          </a:r>
        </a:p>
      </dgm:t>
    </dgm:pt>
    <dgm:pt modelId="{485536B9-1E95-497A-8F1C-07CF9AF5BA74}" type="parTrans" cxnId="{4D91C0C9-3D16-4F00-AB81-EDCF4F0AA6C8}">
      <dgm:prSet/>
      <dgm:spPr/>
      <dgm:t>
        <a:bodyPr/>
        <a:lstStyle/>
        <a:p>
          <a:endParaRPr lang="en-US"/>
        </a:p>
      </dgm:t>
    </dgm:pt>
    <dgm:pt modelId="{DB2D2B6D-2259-4CC4-A9F1-5A4EED5EE3FA}" type="sibTrans" cxnId="{4D91C0C9-3D16-4F00-AB81-EDCF4F0AA6C8}">
      <dgm:prSet/>
      <dgm:spPr/>
      <dgm:t>
        <a:bodyPr/>
        <a:lstStyle/>
        <a:p>
          <a:endParaRPr lang="en-US"/>
        </a:p>
      </dgm:t>
    </dgm:pt>
    <dgm:pt modelId="{6FED423A-7DAF-450F-B8C2-BABBEEDB90C9}">
      <dgm:prSet/>
      <dgm:spPr/>
      <dgm:t>
        <a:bodyPr/>
        <a:lstStyle/>
        <a:p>
          <a:r>
            <a:rPr lang="en-US"/>
            <a:t>Substance abuse</a:t>
          </a:r>
        </a:p>
      </dgm:t>
    </dgm:pt>
    <dgm:pt modelId="{A8B543D4-26E1-4283-8A99-5C142ADBDA64}" type="parTrans" cxnId="{3E394CB7-41F9-4AD2-9E0C-190B1B05C63F}">
      <dgm:prSet/>
      <dgm:spPr/>
      <dgm:t>
        <a:bodyPr/>
        <a:lstStyle/>
        <a:p>
          <a:endParaRPr lang="en-US"/>
        </a:p>
      </dgm:t>
    </dgm:pt>
    <dgm:pt modelId="{FF73ED49-F770-4CC9-985B-4AB98E507ACD}" type="sibTrans" cxnId="{3E394CB7-41F9-4AD2-9E0C-190B1B05C63F}">
      <dgm:prSet/>
      <dgm:spPr/>
      <dgm:t>
        <a:bodyPr/>
        <a:lstStyle/>
        <a:p>
          <a:endParaRPr lang="en-US"/>
        </a:p>
      </dgm:t>
    </dgm:pt>
    <dgm:pt modelId="{1F5B027A-0D1D-47DD-92C7-4F842DEA3C8D}">
      <dgm:prSet/>
      <dgm:spPr/>
      <dgm:t>
        <a:bodyPr/>
        <a:lstStyle/>
        <a:p>
          <a:r>
            <a:rPr lang="en-US"/>
            <a:t>Unemployment</a:t>
          </a:r>
        </a:p>
      </dgm:t>
    </dgm:pt>
    <dgm:pt modelId="{F93A825D-D5AD-4232-B336-7592AFDBFD4D}" type="parTrans" cxnId="{830A61E3-0C83-4D28-B833-185BBB03B172}">
      <dgm:prSet/>
      <dgm:spPr/>
      <dgm:t>
        <a:bodyPr/>
        <a:lstStyle/>
        <a:p>
          <a:endParaRPr lang="en-US"/>
        </a:p>
      </dgm:t>
    </dgm:pt>
    <dgm:pt modelId="{BB7BFD47-6520-4D78-A0D8-74AC2FA48B23}" type="sibTrans" cxnId="{830A61E3-0C83-4D28-B833-185BBB03B172}">
      <dgm:prSet/>
      <dgm:spPr/>
      <dgm:t>
        <a:bodyPr/>
        <a:lstStyle/>
        <a:p>
          <a:endParaRPr lang="en-US"/>
        </a:p>
      </dgm:t>
    </dgm:pt>
    <dgm:pt modelId="{B3330476-BB88-4DE1-BF22-B1291B85D56E}">
      <dgm:prSet/>
      <dgm:spPr/>
      <dgm:t>
        <a:bodyPr/>
        <a:lstStyle/>
        <a:p>
          <a:r>
            <a:rPr lang="en-US"/>
            <a:t>Retirement</a:t>
          </a:r>
        </a:p>
      </dgm:t>
    </dgm:pt>
    <dgm:pt modelId="{B1B7047B-4AB4-4351-BF1A-46FAEF2E59D5}" type="parTrans" cxnId="{FA76D965-0AC0-431A-A898-840AAC8D0A23}">
      <dgm:prSet/>
      <dgm:spPr/>
      <dgm:t>
        <a:bodyPr/>
        <a:lstStyle/>
        <a:p>
          <a:endParaRPr lang="en-US"/>
        </a:p>
      </dgm:t>
    </dgm:pt>
    <dgm:pt modelId="{A7C68FB4-0227-4552-B2CD-48DAE5AE8638}" type="sibTrans" cxnId="{FA76D965-0AC0-431A-A898-840AAC8D0A23}">
      <dgm:prSet/>
      <dgm:spPr/>
      <dgm:t>
        <a:bodyPr/>
        <a:lstStyle/>
        <a:p>
          <a:endParaRPr lang="en-US"/>
        </a:p>
      </dgm:t>
    </dgm:pt>
    <dgm:pt modelId="{82A24EEB-C668-4ADE-BF32-7E8063657C73}">
      <dgm:prSet/>
      <dgm:spPr/>
      <dgm:t>
        <a:bodyPr/>
        <a:lstStyle/>
        <a:p>
          <a:r>
            <a:rPr lang="en-US"/>
            <a:t>Absence of a support system</a:t>
          </a:r>
        </a:p>
      </dgm:t>
    </dgm:pt>
    <dgm:pt modelId="{DD8701A8-7D97-4042-B628-6D0D1DEE39B3}" type="parTrans" cxnId="{E10CD712-CD5E-4216-9C54-5DF28EFB339B}">
      <dgm:prSet/>
      <dgm:spPr/>
      <dgm:t>
        <a:bodyPr/>
        <a:lstStyle/>
        <a:p>
          <a:endParaRPr lang="en-US"/>
        </a:p>
      </dgm:t>
    </dgm:pt>
    <dgm:pt modelId="{A3C45543-B352-4962-876D-0D5C97272E0D}" type="sibTrans" cxnId="{E10CD712-CD5E-4216-9C54-5DF28EFB339B}">
      <dgm:prSet/>
      <dgm:spPr/>
      <dgm:t>
        <a:bodyPr/>
        <a:lstStyle/>
        <a:p>
          <a:endParaRPr lang="en-US"/>
        </a:p>
      </dgm:t>
    </dgm:pt>
    <dgm:pt modelId="{AE48A092-0EFB-4BD9-99A8-86CD3B334333}" type="pres">
      <dgm:prSet presAssocID="{E1F65DA9-E421-491A-A117-91711795520F}" presName="diagram" presStyleCnt="0">
        <dgm:presLayoutVars>
          <dgm:dir/>
          <dgm:resizeHandles val="exact"/>
        </dgm:presLayoutVars>
      </dgm:prSet>
      <dgm:spPr/>
    </dgm:pt>
    <dgm:pt modelId="{7C9A0AF7-1654-41D8-9C7C-C70FFFA01571}" type="pres">
      <dgm:prSet presAssocID="{456DA1FA-C4B4-4B6C-9C2D-C424FE30D7C6}" presName="node" presStyleLbl="node1" presStyleIdx="0" presStyleCnt="8">
        <dgm:presLayoutVars>
          <dgm:bulletEnabled val="1"/>
        </dgm:presLayoutVars>
      </dgm:prSet>
      <dgm:spPr/>
    </dgm:pt>
    <dgm:pt modelId="{0535A74B-E893-4534-99DC-C1AB26AD6715}" type="pres">
      <dgm:prSet presAssocID="{17B19FE4-481C-4C5D-B604-5D020704AB03}" presName="sibTrans" presStyleCnt="0"/>
      <dgm:spPr/>
    </dgm:pt>
    <dgm:pt modelId="{E35D11D3-178B-4F8F-9253-C5DADEFE77EF}" type="pres">
      <dgm:prSet presAssocID="{435F9952-067A-4228-B756-AE1EE03E460D}" presName="node" presStyleLbl="node1" presStyleIdx="1" presStyleCnt="8">
        <dgm:presLayoutVars>
          <dgm:bulletEnabled val="1"/>
        </dgm:presLayoutVars>
      </dgm:prSet>
      <dgm:spPr/>
    </dgm:pt>
    <dgm:pt modelId="{60EC374E-2449-488F-8A53-DD5FC51E40CC}" type="pres">
      <dgm:prSet presAssocID="{7606BA5E-5BEF-458E-88F2-30675BC4E3F5}" presName="sibTrans" presStyleCnt="0"/>
      <dgm:spPr/>
    </dgm:pt>
    <dgm:pt modelId="{61649EBE-A1BE-45B2-9764-841D51EBFE72}" type="pres">
      <dgm:prSet presAssocID="{1309F99E-F324-4EDF-84F3-8A755AD315A0}" presName="node" presStyleLbl="node1" presStyleIdx="2" presStyleCnt="8">
        <dgm:presLayoutVars>
          <dgm:bulletEnabled val="1"/>
        </dgm:presLayoutVars>
      </dgm:prSet>
      <dgm:spPr/>
    </dgm:pt>
    <dgm:pt modelId="{1611CF7D-BC35-4DBE-9E29-2859E3627D83}" type="pres">
      <dgm:prSet presAssocID="{64EE2A51-4C23-47EF-B235-D2D14F937B12}" presName="sibTrans" presStyleCnt="0"/>
      <dgm:spPr/>
    </dgm:pt>
    <dgm:pt modelId="{9C795E97-A590-4E7A-B19B-3CFB1445E8B2}" type="pres">
      <dgm:prSet presAssocID="{285E549C-2124-4D54-9217-C40B4A255FD9}" presName="node" presStyleLbl="node1" presStyleIdx="3" presStyleCnt="8">
        <dgm:presLayoutVars>
          <dgm:bulletEnabled val="1"/>
        </dgm:presLayoutVars>
      </dgm:prSet>
      <dgm:spPr/>
    </dgm:pt>
    <dgm:pt modelId="{1E311D69-0320-4D45-90F3-8E66D48AE654}" type="pres">
      <dgm:prSet presAssocID="{DB2D2B6D-2259-4CC4-A9F1-5A4EED5EE3FA}" presName="sibTrans" presStyleCnt="0"/>
      <dgm:spPr/>
    </dgm:pt>
    <dgm:pt modelId="{F786EC36-8054-4A45-83C1-DAFE87EBD9EE}" type="pres">
      <dgm:prSet presAssocID="{6FED423A-7DAF-450F-B8C2-BABBEEDB90C9}" presName="node" presStyleLbl="node1" presStyleIdx="4" presStyleCnt="8">
        <dgm:presLayoutVars>
          <dgm:bulletEnabled val="1"/>
        </dgm:presLayoutVars>
      </dgm:prSet>
      <dgm:spPr/>
    </dgm:pt>
    <dgm:pt modelId="{F6C5313B-9EC6-4ACA-AA8E-092E9CC3E121}" type="pres">
      <dgm:prSet presAssocID="{FF73ED49-F770-4CC9-985B-4AB98E507ACD}" presName="sibTrans" presStyleCnt="0"/>
      <dgm:spPr/>
    </dgm:pt>
    <dgm:pt modelId="{8A120B55-6BC1-4509-A9DC-C929E4D7AAC9}" type="pres">
      <dgm:prSet presAssocID="{1F5B027A-0D1D-47DD-92C7-4F842DEA3C8D}" presName="node" presStyleLbl="node1" presStyleIdx="5" presStyleCnt="8">
        <dgm:presLayoutVars>
          <dgm:bulletEnabled val="1"/>
        </dgm:presLayoutVars>
      </dgm:prSet>
      <dgm:spPr/>
    </dgm:pt>
    <dgm:pt modelId="{0A18DC3D-8414-4EAE-AFBE-2792C863BE6E}" type="pres">
      <dgm:prSet presAssocID="{BB7BFD47-6520-4D78-A0D8-74AC2FA48B23}" presName="sibTrans" presStyleCnt="0"/>
      <dgm:spPr/>
    </dgm:pt>
    <dgm:pt modelId="{14B3EB10-2126-428B-96C4-1E3DB07A47FF}" type="pres">
      <dgm:prSet presAssocID="{B3330476-BB88-4DE1-BF22-B1291B85D56E}" presName="node" presStyleLbl="node1" presStyleIdx="6" presStyleCnt="8">
        <dgm:presLayoutVars>
          <dgm:bulletEnabled val="1"/>
        </dgm:presLayoutVars>
      </dgm:prSet>
      <dgm:spPr/>
    </dgm:pt>
    <dgm:pt modelId="{F5C3919B-15E5-4918-9D4F-502657A0E3A5}" type="pres">
      <dgm:prSet presAssocID="{A7C68FB4-0227-4552-B2CD-48DAE5AE8638}" presName="sibTrans" presStyleCnt="0"/>
      <dgm:spPr/>
    </dgm:pt>
    <dgm:pt modelId="{B0CAA163-6069-4B18-97D0-F5C59DAE970F}" type="pres">
      <dgm:prSet presAssocID="{82A24EEB-C668-4ADE-BF32-7E8063657C73}" presName="node" presStyleLbl="node1" presStyleIdx="7" presStyleCnt="8">
        <dgm:presLayoutVars>
          <dgm:bulletEnabled val="1"/>
        </dgm:presLayoutVars>
      </dgm:prSet>
      <dgm:spPr/>
    </dgm:pt>
  </dgm:ptLst>
  <dgm:cxnLst>
    <dgm:cxn modelId="{A4486701-4D26-4108-9AEB-A48229BAB569}" type="presOf" srcId="{6FED423A-7DAF-450F-B8C2-BABBEEDB90C9}" destId="{F786EC36-8054-4A45-83C1-DAFE87EBD9EE}" srcOrd="0" destOrd="0" presId="urn:microsoft.com/office/officeart/2005/8/layout/default"/>
    <dgm:cxn modelId="{E10CD712-CD5E-4216-9C54-5DF28EFB339B}" srcId="{E1F65DA9-E421-491A-A117-91711795520F}" destId="{82A24EEB-C668-4ADE-BF32-7E8063657C73}" srcOrd="7" destOrd="0" parTransId="{DD8701A8-7D97-4042-B628-6D0D1DEE39B3}" sibTransId="{A3C45543-B352-4962-876D-0D5C97272E0D}"/>
    <dgm:cxn modelId="{4CDE6A3C-96DC-4025-A33A-B791B477B38C}" type="presOf" srcId="{E1F65DA9-E421-491A-A117-91711795520F}" destId="{AE48A092-0EFB-4BD9-99A8-86CD3B334333}" srcOrd="0" destOrd="0" presId="urn:microsoft.com/office/officeart/2005/8/layout/default"/>
    <dgm:cxn modelId="{FA76D965-0AC0-431A-A898-840AAC8D0A23}" srcId="{E1F65DA9-E421-491A-A117-91711795520F}" destId="{B3330476-BB88-4DE1-BF22-B1291B85D56E}" srcOrd="6" destOrd="0" parTransId="{B1B7047B-4AB4-4351-BF1A-46FAEF2E59D5}" sibTransId="{A7C68FB4-0227-4552-B2CD-48DAE5AE8638}"/>
    <dgm:cxn modelId="{0FA28387-CA71-4AF6-8F5F-68C7DE97BEA8}" type="presOf" srcId="{285E549C-2124-4D54-9217-C40B4A255FD9}" destId="{9C795E97-A590-4E7A-B19B-3CFB1445E8B2}" srcOrd="0" destOrd="0" presId="urn:microsoft.com/office/officeart/2005/8/layout/default"/>
    <dgm:cxn modelId="{DB212B98-BDAF-4FD0-8357-4170CECC7B88}" type="presOf" srcId="{456DA1FA-C4B4-4B6C-9C2D-C424FE30D7C6}" destId="{7C9A0AF7-1654-41D8-9C7C-C70FFFA01571}" srcOrd="0" destOrd="0" presId="urn:microsoft.com/office/officeart/2005/8/layout/default"/>
    <dgm:cxn modelId="{219C789C-FD31-4F22-A889-547E46FE9D22}" srcId="{E1F65DA9-E421-491A-A117-91711795520F}" destId="{1309F99E-F324-4EDF-84F3-8A755AD315A0}" srcOrd="2" destOrd="0" parTransId="{E4B7BF9D-2904-4189-8645-D6D9EB0C2152}" sibTransId="{64EE2A51-4C23-47EF-B235-D2D14F937B12}"/>
    <dgm:cxn modelId="{EB5072A9-DF50-4762-97E6-AD5D99BDCC42}" type="presOf" srcId="{B3330476-BB88-4DE1-BF22-B1291B85D56E}" destId="{14B3EB10-2126-428B-96C4-1E3DB07A47FF}" srcOrd="0" destOrd="0" presId="urn:microsoft.com/office/officeart/2005/8/layout/default"/>
    <dgm:cxn modelId="{3E394CB7-41F9-4AD2-9E0C-190B1B05C63F}" srcId="{E1F65DA9-E421-491A-A117-91711795520F}" destId="{6FED423A-7DAF-450F-B8C2-BABBEEDB90C9}" srcOrd="4" destOrd="0" parTransId="{A8B543D4-26E1-4283-8A99-5C142ADBDA64}" sibTransId="{FF73ED49-F770-4CC9-985B-4AB98E507ACD}"/>
    <dgm:cxn modelId="{E94D00B8-7E2B-4787-B195-DC0FEAD4BD1E}" type="presOf" srcId="{1309F99E-F324-4EDF-84F3-8A755AD315A0}" destId="{61649EBE-A1BE-45B2-9764-841D51EBFE72}" srcOrd="0" destOrd="0" presId="urn:microsoft.com/office/officeart/2005/8/layout/default"/>
    <dgm:cxn modelId="{D34DE5BC-67BC-49D4-BF68-8E24CE5F2AD6}" type="presOf" srcId="{82A24EEB-C668-4ADE-BF32-7E8063657C73}" destId="{B0CAA163-6069-4B18-97D0-F5C59DAE970F}" srcOrd="0" destOrd="0" presId="urn:microsoft.com/office/officeart/2005/8/layout/default"/>
    <dgm:cxn modelId="{4D91C0C9-3D16-4F00-AB81-EDCF4F0AA6C8}" srcId="{E1F65DA9-E421-491A-A117-91711795520F}" destId="{285E549C-2124-4D54-9217-C40B4A255FD9}" srcOrd="3" destOrd="0" parTransId="{485536B9-1E95-497A-8F1C-07CF9AF5BA74}" sibTransId="{DB2D2B6D-2259-4CC4-A9F1-5A4EED5EE3FA}"/>
    <dgm:cxn modelId="{99E42BD4-41CB-491F-B39E-99639D96C57B}" srcId="{E1F65DA9-E421-491A-A117-91711795520F}" destId="{435F9952-067A-4228-B756-AE1EE03E460D}" srcOrd="1" destOrd="0" parTransId="{6751FA3C-240C-41DA-880E-952F0423536A}" sibTransId="{7606BA5E-5BEF-458E-88F2-30675BC4E3F5}"/>
    <dgm:cxn modelId="{2E924ADB-E830-4CFB-AE97-D7D439097CAD}" type="presOf" srcId="{435F9952-067A-4228-B756-AE1EE03E460D}" destId="{E35D11D3-178B-4F8F-9253-C5DADEFE77EF}" srcOrd="0" destOrd="0" presId="urn:microsoft.com/office/officeart/2005/8/layout/default"/>
    <dgm:cxn modelId="{830A61E3-0C83-4D28-B833-185BBB03B172}" srcId="{E1F65DA9-E421-491A-A117-91711795520F}" destId="{1F5B027A-0D1D-47DD-92C7-4F842DEA3C8D}" srcOrd="5" destOrd="0" parTransId="{F93A825D-D5AD-4232-B336-7592AFDBFD4D}" sibTransId="{BB7BFD47-6520-4D78-A0D8-74AC2FA48B23}"/>
    <dgm:cxn modelId="{E82E2EE8-CFB8-4336-8E73-5E423F6960E0}" srcId="{E1F65DA9-E421-491A-A117-91711795520F}" destId="{456DA1FA-C4B4-4B6C-9C2D-C424FE30D7C6}" srcOrd="0" destOrd="0" parTransId="{1642F141-40D1-4429-B0CC-FA36B5519CC1}" sibTransId="{17B19FE4-481C-4C5D-B604-5D020704AB03}"/>
    <dgm:cxn modelId="{58358BEF-2980-43A2-B259-CAFD3BB09F33}" type="presOf" srcId="{1F5B027A-0D1D-47DD-92C7-4F842DEA3C8D}" destId="{8A120B55-6BC1-4509-A9DC-C929E4D7AAC9}" srcOrd="0" destOrd="0" presId="urn:microsoft.com/office/officeart/2005/8/layout/default"/>
    <dgm:cxn modelId="{BF440A4B-ADB0-4560-9E69-F00222AB283C}" type="presParOf" srcId="{AE48A092-0EFB-4BD9-99A8-86CD3B334333}" destId="{7C9A0AF7-1654-41D8-9C7C-C70FFFA01571}" srcOrd="0" destOrd="0" presId="urn:microsoft.com/office/officeart/2005/8/layout/default"/>
    <dgm:cxn modelId="{D008E267-CB92-41E4-ACF0-324DC156E394}" type="presParOf" srcId="{AE48A092-0EFB-4BD9-99A8-86CD3B334333}" destId="{0535A74B-E893-4534-99DC-C1AB26AD6715}" srcOrd="1" destOrd="0" presId="urn:microsoft.com/office/officeart/2005/8/layout/default"/>
    <dgm:cxn modelId="{4EF859DF-5B47-49AF-9B4B-B5F9D373F4E1}" type="presParOf" srcId="{AE48A092-0EFB-4BD9-99A8-86CD3B334333}" destId="{E35D11D3-178B-4F8F-9253-C5DADEFE77EF}" srcOrd="2" destOrd="0" presId="urn:microsoft.com/office/officeart/2005/8/layout/default"/>
    <dgm:cxn modelId="{A55A8874-EAA8-4B9F-A77B-803906887D1E}" type="presParOf" srcId="{AE48A092-0EFB-4BD9-99A8-86CD3B334333}" destId="{60EC374E-2449-488F-8A53-DD5FC51E40CC}" srcOrd="3" destOrd="0" presId="urn:microsoft.com/office/officeart/2005/8/layout/default"/>
    <dgm:cxn modelId="{E77D7F22-6B04-44B7-B552-A08627037C31}" type="presParOf" srcId="{AE48A092-0EFB-4BD9-99A8-86CD3B334333}" destId="{61649EBE-A1BE-45B2-9764-841D51EBFE72}" srcOrd="4" destOrd="0" presId="urn:microsoft.com/office/officeart/2005/8/layout/default"/>
    <dgm:cxn modelId="{19607FBB-D1A2-4C29-B843-3EFAF84D8AC1}" type="presParOf" srcId="{AE48A092-0EFB-4BD9-99A8-86CD3B334333}" destId="{1611CF7D-BC35-4DBE-9E29-2859E3627D83}" srcOrd="5" destOrd="0" presId="urn:microsoft.com/office/officeart/2005/8/layout/default"/>
    <dgm:cxn modelId="{FED0710F-40A7-48FC-B2B2-805476863A6F}" type="presParOf" srcId="{AE48A092-0EFB-4BD9-99A8-86CD3B334333}" destId="{9C795E97-A590-4E7A-B19B-3CFB1445E8B2}" srcOrd="6" destOrd="0" presId="urn:microsoft.com/office/officeart/2005/8/layout/default"/>
    <dgm:cxn modelId="{3267620D-E4CD-44CF-9532-D6C5770BA857}" type="presParOf" srcId="{AE48A092-0EFB-4BD9-99A8-86CD3B334333}" destId="{1E311D69-0320-4D45-90F3-8E66D48AE654}" srcOrd="7" destOrd="0" presId="urn:microsoft.com/office/officeart/2005/8/layout/default"/>
    <dgm:cxn modelId="{38009696-945B-48BE-818A-100B1E802715}" type="presParOf" srcId="{AE48A092-0EFB-4BD9-99A8-86CD3B334333}" destId="{F786EC36-8054-4A45-83C1-DAFE87EBD9EE}" srcOrd="8" destOrd="0" presId="urn:microsoft.com/office/officeart/2005/8/layout/default"/>
    <dgm:cxn modelId="{AC4CB258-3178-4773-9549-A176EC54CA39}" type="presParOf" srcId="{AE48A092-0EFB-4BD9-99A8-86CD3B334333}" destId="{F6C5313B-9EC6-4ACA-AA8E-092E9CC3E121}" srcOrd="9" destOrd="0" presId="urn:microsoft.com/office/officeart/2005/8/layout/default"/>
    <dgm:cxn modelId="{CC6DD46D-919A-4851-94F7-9FA3EDE5A650}" type="presParOf" srcId="{AE48A092-0EFB-4BD9-99A8-86CD3B334333}" destId="{8A120B55-6BC1-4509-A9DC-C929E4D7AAC9}" srcOrd="10" destOrd="0" presId="urn:microsoft.com/office/officeart/2005/8/layout/default"/>
    <dgm:cxn modelId="{F803611D-8606-4A42-8B60-72F1FA8E8556}" type="presParOf" srcId="{AE48A092-0EFB-4BD9-99A8-86CD3B334333}" destId="{0A18DC3D-8414-4EAE-AFBE-2792C863BE6E}" srcOrd="11" destOrd="0" presId="urn:microsoft.com/office/officeart/2005/8/layout/default"/>
    <dgm:cxn modelId="{AFB10B28-862A-44E4-9C33-CC4202DECC53}" type="presParOf" srcId="{AE48A092-0EFB-4BD9-99A8-86CD3B334333}" destId="{14B3EB10-2126-428B-96C4-1E3DB07A47FF}" srcOrd="12" destOrd="0" presId="urn:microsoft.com/office/officeart/2005/8/layout/default"/>
    <dgm:cxn modelId="{7BBE4299-81B5-42FF-B6BC-352F766D1A5F}" type="presParOf" srcId="{AE48A092-0EFB-4BD9-99A8-86CD3B334333}" destId="{F5C3919B-15E5-4918-9D4F-502657A0E3A5}" srcOrd="13" destOrd="0" presId="urn:microsoft.com/office/officeart/2005/8/layout/default"/>
    <dgm:cxn modelId="{B7C86120-14AB-4764-A6AC-4817B8020A3E}" type="presParOf" srcId="{AE48A092-0EFB-4BD9-99A8-86CD3B334333}" destId="{B0CAA163-6069-4B18-97D0-F5C59DAE970F}"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2A928A6-A2EF-4A00-AB4D-EA1695F64B8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64E1957-17EE-44C1-85EA-6E65A719A5BC}">
      <dgm:prSet/>
      <dgm:spPr/>
      <dgm:t>
        <a:bodyPr/>
        <a:lstStyle/>
        <a:p>
          <a:r>
            <a:rPr lang="en-US" dirty="0"/>
            <a:t>Manipulation </a:t>
          </a:r>
        </a:p>
      </dgm:t>
    </dgm:pt>
    <dgm:pt modelId="{428E7E77-DEBF-487A-90A1-112C58490149}" type="parTrans" cxnId="{D5634B89-5EF5-458A-AF4E-557569AE549E}">
      <dgm:prSet/>
      <dgm:spPr/>
      <dgm:t>
        <a:bodyPr/>
        <a:lstStyle/>
        <a:p>
          <a:endParaRPr lang="en-US"/>
        </a:p>
      </dgm:t>
    </dgm:pt>
    <dgm:pt modelId="{AC94732F-8E44-41F9-AF03-EE5A87F14BBD}" type="sibTrans" cxnId="{D5634B89-5EF5-458A-AF4E-557569AE549E}">
      <dgm:prSet/>
      <dgm:spPr/>
      <dgm:t>
        <a:bodyPr/>
        <a:lstStyle/>
        <a:p>
          <a:endParaRPr lang="en-US"/>
        </a:p>
      </dgm:t>
    </dgm:pt>
    <dgm:pt modelId="{56F53C7E-AF31-4D3E-920E-717AF05A5442}">
      <dgm:prSet/>
      <dgm:spPr>
        <a:solidFill>
          <a:schemeClr val="accent1">
            <a:lumMod val="60000"/>
            <a:lumOff val="40000"/>
          </a:schemeClr>
        </a:solidFill>
      </dgm:spPr>
      <dgm:t>
        <a:bodyPr/>
        <a:lstStyle/>
        <a:p>
          <a:r>
            <a:rPr lang="en-US"/>
            <a:t>Revenge </a:t>
          </a:r>
        </a:p>
      </dgm:t>
    </dgm:pt>
    <dgm:pt modelId="{EFD7AF95-ABBD-4ACB-9ED0-51B5209E88CB}" type="parTrans" cxnId="{6E55928F-0868-4C57-98D9-2F19FDCBF5F2}">
      <dgm:prSet/>
      <dgm:spPr/>
      <dgm:t>
        <a:bodyPr/>
        <a:lstStyle/>
        <a:p>
          <a:endParaRPr lang="en-US"/>
        </a:p>
      </dgm:t>
    </dgm:pt>
    <dgm:pt modelId="{0CEF0D86-2F0D-40EC-854D-CD8331E74DD5}" type="sibTrans" cxnId="{6E55928F-0868-4C57-98D9-2F19FDCBF5F2}">
      <dgm:prSet/>
      <dgm:spPr/>
      <dgm:t>
        <a:bodyPr/>
        <a:lstStyle/>
        <a:p>
          <a:endParaRPr lang="en-US"/>
        </a:p>
      </dgm:t>
    </dgm:pt>
    <dgm:pt modelId="{293084CF-3B21-40E8-8443-408DBD32CB22}">
      <dgm:prSet/>
      <dgm:spPr>
        <a:solidFill>
          <a:srgbClr val="00B050"/>
        </a:solidFill>
      </dgm:spPr>
      <dgm:t>
        <a:bodyPr/>
        <a:lstStyle/>
        <a:p>
          <a:r>
            <a:rPr lang="en-US"/>
            <a:t>Misdirected anger</a:t>
          </a:r>
        </a:p>
      </dgm:t>
    </dgm:pt>
    <dgm:pt modelId="{0B0319A5-B1BE-4132-8944-960AA86656DA}" type="parTrans" cxnId="{975AC190-D365-4CE0-ADAD-34DADF17DF55}">
      <dgm:prSet/>
      <dgm:spPr/>
      <dgm:t>
        <a:bodyPr/>
        <a:lstStyle/>
        <a:p>
          <a:endParaRPr lang="en-US"/>
        </a:p>
      </dgm:t>
    </dgm:pt>
    <dgm:pt modelId="{25106FA8-387B-4282-A7BF-9083EAC5B21B}" type="sibTrans" cxnId="{975AC190-D365-4CE0-ADAD-34DADF17DF55}">
      <dgm:prSet/>
      <dgm:spPr/>
      <dgm:t>
        <a:bodyPr/>
        <a:lstStyle/>
        <a:p>
          <a:endParaRPr lang="en-US"/>
        </a:p>
      </dgm:t>
    </dgm:pt>
    <dgm:pt modelId="{BE12E174-0BDE-4CDE-BD6E-D784180B84F2}">
      <dgm:prSet/>
      <dgm:spPr>
        <a:solidFill>
          <a:schemeClr val="accent5">
            <a:lumMod val="75000"/>
          </a:schemeClr>
        </a:solidFill>
      </dgm:spPr>
      <dgm:t>
        <a:bodyPr/>
        <a:lstStyle/>
        <a:p>
          <a:r>
            <a:rPr lang="en-US" dirty="0"/>
            <a:t>Distorted reality </a:t>
          </a:r>
        </a:p>
      </dgm:t>
    </dgm:pt>
    <dgm:pt modelId="{6D6C7A87-63DA-48F2-BDAD-26B1A8AA97E1}" type="parTrans" cxnId="{7276754C-BB8E-4B7B-8E95-3B418BA26893}">
      <dgm:prSet/>
      <dgm:spPr/>
      <dgm:t>
        <a:bodyPr/>
        <a:lstStyle/>
        <a:p>
          <a:endParaRPr lang="en-US"/>
        </a:p>
      </dgm:t>
    </dgm:pt>
    <dgm:pt modelId="{86B086A5-3B05-4DDD-9645-363BFAF29D98}" type="sibTrans" cxnId="{7276754C-BB8E-4B7B-8E95-3B418BA26893}">
      <dgm:prSet/>
      <dgm:spPr/>
      <dgm:t>
        <a:bodyPr/>
        <a:lstStyle/>
        <a:p>
          <a:endParaRPr lang="en-US"/>
        </a:p>
      </dgm:t>
    </dgm:pt>
    <dgm:pt modelId="{5B7DE3F1-F388-4010-9C01-106E575A667F}">
      <dgm:prSet/>
      <dgm:spPr>
        <a:solidFill>
          <a:srgbClr val="C00000"/>
        </a:solidFill>
      </dgm:spPr>
      <dgm:t>
        <a:bodyPr/>
        <a:lstStyle/>
        <a:p>
          <a:r>
            <a:rPr lang="en-US" dirty="0"/>
            <a:t>Not seeing any alternatives</a:t>
          </a:r>
        </a:p>
      </dgm:t>
    </dgm:pt>
    <dgm:pt modelId="{DD18D0AD-33AE-4098-A52E-B52CB4D81478}" type="parTrans" cxnId="{123792C4-2345-4DB1-9E05-65693872B231}">
      <dgm:prSet/>
      <dgm:spPr/>
      <dgm:t>
        <a:bodyPr/>
        <a:lstStyle/>
        <a:p>
          <a:endParaRPr lang="en-US"/>
        </a:p>
      </dgm:t>
    </dgm:pt>
    <dgm:pt modelId="{A47C82C1-C6B3-4214-9AD1-C7BB0097A42E}" type="sibTrans" cxnId="{123792C4-2345-4DB1-9E05-65693872B231}">
      <dgm:prSet/>
      <dgm:spPr/>
      <dgm:t>
        <a:bodyPr/>
        <a:lstStyle/>
        <a:p>
          <a:endParaRPr lang="en-US"/>
        </a:p>
      </dgm:t>
    </dgm:pt>
    <dgm:pt modelId="{69C4785D-D04F-4F8D-BE71-8B7C1CFAB5CE}" type="pres">
      <dgm:prSet presAssocID="{A2A928A6-A2EF-4A00-AB4D-EA1695F64B83}" presName="linear" presStyleCnt="0">
        <dgm:presLayoutVars>
          <dgm:animLvl val="lvl"/>
          <dgm:resizeHandles val="exact"/>
        </dgm:presLayoutVars>
      </dgm:prSet>
      <dgm:spPr/>
    </dgm:pt>
    <dgm:pt modelId="{3537F935-FC98-4B21-AE15-837DEEA27353}" type="pres">
      <dgm:prSet presAssocID="{D64E1957-17EE-44C1-85EA-6E65A719A5BC}" presName="parentText" presStyleLbl="node1" presStyleIdx="0" presStyleCnt="5">
        <dgm:presLayoutVars>
          <dgm:chMax val="0"/>
          <dgm:bulletEnabled val="1"/>
        </dgm:presLayoutVars>
      </dgm:prSet>
      <dgm:spPr/>
    </dgm:pt>
    <dgm:pt modelId="{39E2118F-9EE3-421A-AAD5-B831EEA57E08}" type="pres">
      <dgm:prSet presAssocID="{AC94732F-8E44-41F9-AF03-EE5A87F14BBD}" presName="spacer" presStyleCnt="0"/>
      <dgm:spPr/>
    </dgm:pt>
    <dgm:pt modelId="{8BADA9D8-574C-4A48-B459-18840D18682C}" type="pres">
      <dgm:prSet presAssocID="{56F53C7E-AF31-4D3E-920E-717AF05A5442}" presName="parentText" presStyleLbl="node1" presStyleIdx="1" presStyleCnt="5">
        <dgm:presLayoutVars>
          <dgm:chMax val="0"/>
          <dgm:bulletEnabled val="1"/>
        </dgm:presLayoutVars>
      </dgm:prSet>
      <dgm:spPr/>
    </dgm:pt>
    <dgm:pt modelId="{1DFC038E-E53A-4EC5-A8C6-A027D13FC3C2}" type="pres">
      <dgm:prSet presAssocID="{0CEF0D86-2F0D-40EC-854D-CD8331E74DD5}" presName="spacer" presStyleCnt="0"/>
      <dgm:spPr/>
    </dgm:pt>
    <dgm:pt modelId="{34E45A91-6069-49B9-B801-58617DBFAEBF}" type="pres">
      <dgm:prSet presAssocID="{293084CF-3B21-40E8-8443-408DBD32CB22}" presName="parentText" presStyleLbl="node1" presStyleIdx="2" presStyleCnt="5">
        <dgm:presLayoutVars>
          <dgm:chMax val="0"/>
          <dgm:bulletEnabled val="1"/>
        </dgm:presLayoutVars>
      </dgm:prSet>
      <dgm:spPr/>
    </dgm:pt>
    <dgm:pt modelId="{39D47DD7-BBF4-4C1B-AB09-CE351869A3B7}" type="pres">
      <dgm:prSet presAssocID="{25106FA8-387B-4282-A7BF-9083EAC5B21B}" presName="spacer" presStyleCnt="0"/>
      <dgm:spPr/>
    </dgm:pt>
    <dgm:pt modelId="{D257B911-6D90-4E1C-92DC-3E28DD5A8824}" type="pres">
      <dgm:prSet presAssocID="{BE12E174-0BDE-4CDE-BD6E-D784180B84F2}" presName="parentText" presStyleLbl="node1" presStyleIdx="3" presStyleCnt="5">
        <dgm:presLayoutVars>
          <dgm:chMax val="0"/>
          <dgm:bulletEnabled val="1"/>
        </dgm:presLayoutVars>
      </dgm:prSet>
      <dgm:spPr/>
    </dgm:pt>
    <dgm:pt modelId="{8E5A46F8-3BF7-4923-A70F-32D01330F826}" type="pres">
      <dgm:prSet presAssocID="{86B086A5-3B05-4DDD-9645-363BFAF29D98}" presName="spacer" presStyleCnt="0"/>
      <dgm:spPr/>
    </dgm:pt>
    <dgm:pt modelId="{5E3FF186-1502-4420-8962-0B0BF238FD2B}" type="pres">
      <dgm:prSet presAssocID="{5B7DE3F1-F388-4010-9C01-106E575A667F}" presName="parentText" presStyleLbl="node1" presStyleIdx="4" presStyleCnt="5">
        <dgm:presLayoutVars>
          <dgm:chMax val="0"/>
          <dgm:bulletEnabled val="1"/>
        </dgm:presLayoutVars>
      </dgm:prSet>
      <dgm:spPr/>
    </dgm:pt>
  </dgm:ptLst>
  <dgm:cxnLst>
    <dgm:cxn modelId="{7FAC6304-BBA9-4C1C-A943-DEDEDE909F17}" type="presOf" srcId="{293084CF-3B21-40E8-8443-408DBD32CB22}" destId="{34E45A91-6069-49B9-B801-58617DBFAEBF}" srcOrd="0" destOrd="0" presId="urn:microsoft.com/office/officeart/2005/8/layout/vList2"/>
    <dgm:cxn modelId="{27A15606-1CFB-489B-9F49-37DC88B4F28E}" type="presOf" srcId="{A2A928A6-A2EF-4A00-AB4D-EA1695F64B83}" destId="{69C4785D-D04F-4F8D-BE71-8B7C1CFAB5CE}" srcOrd="0" destOrd="0" presId="urn:microsoft.com/office/officeart/2005/8/layout/vList2"/>
    <dgm:cxn modelId="{92930214-80C2-4799-BE35-E5DC0B0B0E89}" type="presOf" srcId="{D64E1957-17EE-44C1-85EA-6E65A719A5BC}" destId="{3537F935-FC98-4B21-AE15-837DEEA27353}" srcOrd="0" destOrd="0" presId="urn:microsoft.com/office/officeart/2005/8/layout/vList2"/>
    <dgm:cxn modelId="{E9F19243-C941-4A0F-A879-4146EFD7B4FB}" type="presOf" srcId="{56F53C7E-AF31-4D3E-920E-717AF05A5442}" destId="{8BADA9D8-574C-4A48-B459-18840D18682C}" srcOrd="0" destOrd="0" presId="urn:microsoft.com/office/officeart/2005/8/layout/vList2"/>
    <dgm:cxn modelId="{7276754C-BB8E-4B7B-8E95-3B418BA26893}" srcId="{A2A928A6-A2EF-4A00-AB4D-EA1695F64B83}" destId="{BE12E174-0BDE-4CDE-BD6E-D784180B84F2}" srcOrd="3" destOrd="0" parTransId="{6D6C7A87-63DA-48F2-BDAD-26B1A8AA97E1}" sibTransId="{86B086A5-3B05-4DDD-9645-363BFAF29D98}"/>
    <dgm:cxn modelId="{D5634B89-5EF5-458A-AF4E-557569AE549E}" srcId="{A2A928A6-A2EF-4A00-AB4D-EA1695F64B83}" destId="{D64E1957-17EE-44C1-85EA-6E65A719A5BC}" srcOrd="0" destOrd="0" parTransId="{428E7E77-DEBF-487A-90A1-112C58490149}" sibTransId="{AC94732F-8E44-41F9-AF03-EE5A87F14BBD}"/>
    <dgm:cxn modelId="{6E55928F-0868-4C57-98D9-2F19FDCBF5F2}" srcId="{A2A928A6-A2EF-4A00-AB4D-EA1695F64B83}" destId="{56F53C7E-AF31-4D3E-920E-717AF05A5442}" srcOrd="1" destOrd="0" parTransId="{EFD7AF95-ABBD-4ACB-9ED0-51B5209E88CB}" sibTransId="{0CEF0D86-2F0D-40EC-854D-CD8331E74DD5}"/>
    <dgm:cxn modelId="{975AC190-D365-4CE0-ADAD-34DADF17DF55}" srcId="{A2A928A6-A2EF-4A00-AB4D-EA1695F64B83}" destId="{293084CF-3B21-40E8-8443-408DBD32CB22}" srcOrd="2" destOrd="0" parTransId="{0B0319A5-B1BE-4132-8944-960AA86656DA}" sibTransId="{25106FA8-387B-4282-A7BF-9083EAC5B21B}"/>
    <dgm:cxn modelId="{DCB0AEB5-FD69-4B14-A8C4-12ECF77F6911}" type="presOf" srcId="{BE12E174-0BDE-4CDE-BD6E-D784180B84F2}" destId="{D257B911-6D90-4E1C-92DC-3E28DD5A8824}" srcOrd="0" destOrd="0" presId="urn:microsoft.com/office/officeart/2005/8/layout/vList2"/>
    <dgm:cxn modelId="{123792C4-2345-4DB1-9E05-65693872B231}" srcId="{A2A928A6-A2EF-4A00-AB4D-EA1695F64B83}" destId="{5B7DE3F1-F388-4010-9C01-106E575A667F}" srcOrd="4" destOrd="0" parTransId="{DD18D0AD-33AE-4098-A52E-B52CB4D81478}" sibTransId="{A47C82C1-C6B3-4214-9AD1-C7BB0097A42E}"/>
    <dgm:cxn modelId="{F73407D8-44AF-4905-8BE3-6715B663332A}" type="presOf" srcId="{5B7DE3F1-F388-4010-9C01-106E575A667F}" destId="{5E3FF186-1502-4420-8962-0B0BF238FD2B}" srcOrd="0" destOrd="0" presId="urn:microsoft.com/office/officeart/2005/8/layout/vList2"/>
    <dgm:cxn modelId="{88850007-BCB0-44D8-8F98-A36CBD47858E}" type="presParOf" srcId="{69C4785D-D04F-4F8D-BE71-8B7C1CFAB5CE}" destId="{3537F935-FC98-4B21-AE15-837DEEA27353}" srcOrd="0" destOrd="0" presId="urn:microsoft.com/office/officeart/2005/8/layout/vList2"/>
    <dgm:cxn modelId="{D97A7F36-3555-44BC-AD6A-361BAD839A41}" type="presParOf" srcId="{69C4785D-D04F-4F8D-BE71-8B7C1CFAB5CE}" destId="{39E2118F-9EE3-421A-AAD5-B831EEA57E08}" srcOrd="1" destOrd="0" presId="urn:microsoft.com/office/officeart/2005/8/layout/vList2"/>
    <dgm:cxn modelId="{0A3E668D-EDCE-4201-BD9C-621B80C187E9}" type="presParOf" srcId="{69C4785D-D04F-4F8D-BE71-8B7C1CFAB5CE}" destId="{8BADA9D8-574C-4A48-B459-18840D18682C}" srcOrd="2" destOrd="0" presId="urn:microsoft.com/office/officeart/2005/8/layout/vList2"/>
    <dgm:cxn modelId="{26083960-545C-4E4F-B840-C83A80CDF300}" type="presParOf" srcId="{69C4785D-D04F-4F8D-BE71-8B7C1CFAB5CE}" destId="{1DFC038E-E53A-4EC5-A8C6-A027D13FC3C2}" srcOrd="3" destOrd="0" presId="urn:microsoft.com/office/officeart/2005/8/layout/vList2"/>
    <dgm:cxn modelId="{D3D05102-7BB3-4AE0-90C9-4B370E62712A}" type="presParOf" srcId="{69C4785D-D04F-4F8D-BE71-8B7C1CFAB5CE}" destId="{34E45A91-6069-49B9-B801-58617DBFAEBF}" srcOrd="4" destOrd="0" presId="urn:microsoft.com/office/officeart/2005/8/layout/vList2"/>
    <dgm:cxn modelId="{20725ADA-FE7D-41D5-9D75-C32ED543BB97}" type="presParOf" srcId="{69C4785D-D04F-4F8D-BE71-8B7C1CFAB5CE}" destId="{39D47DD7-BBF4-4C1B-AB09-CE351869A3B7}" srcOrd="5" destOrd="0" presId="urn:microsoft.com/office/officeart/2005/8/layout/vList2"/>
    <dgm:cxn modelId="{78C4C12E-91A3-42EA-A63E-4CCECDC2D43F}" type="presParOf" srcId="{69C4785D-D04F-4F8D-BE71-8B7C1CFAB5CE}" destId="{D257B911-6D90-4E1C-92DC-3E28DD5A8824}" srcOrd="6" destOrd="0" presId="urn:microsoft.com/office/officeart/2005/8/layout/vList2"/>
    <dgm:cxn modelId="{F474F010-8B45-48E2-A9DE-190864FA6CC6}" type="presParOf" srcId="{69C4785D-D04F-4F8D-BE71-8B7C1CFAB5CE}" destId="{8E5A46F8-3BF7-4923-A70F-32D01330F826}" srcOrd="7" destOrd="0" presId="urn:microsoft.com/office/officeart/2005/8/layout/vList2"/>
    <dgm:cxn modelId="{49A39576-CDDF-4466-A9D1-ED3FE0EE4FC4}" type="presParOf" srcId="{69C4785D-D04F-4F8D-BE71-8B7C1CFAB5CE}" destId="{5E3FF186-1502-4420-8962-0B0BF238FD2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FE5012-F71D-8D49-BEC8-C08ED8831080}" type="doc">
      <dgm:prSet loTypeId="urn:microsoft.com/office/officeart/2005/8/layout/hList1" loCatId="" qsTypeId="urn:microsoft.com/office/officeart/2005/8/quickstyle/simple1" qsCatId="simple" csTypeId="urn:microsoft.com/office/officeart/2005/8/colors/colorful1" csCatId="colorful" phldr="1"/>
      <dgm:spPr/>
      <dgm:t>
        <a:bodyPr/>
        <a:lstStyle/>
        <a:p>
          <a:endParaRPr lang="en-US"/>
        </a:p>
      </dgm:t>
    </dgm:pt>
    <dgm:pt modelId="{AB74DF40-8C07-D342-A3EA-3BD7563A5170}">
      <dgm:prSet phldrT="[Text]" custT="1"/>
      <dgm:spPr>
        <a:solidFill>
          <a:srgbClr val="63666A"/>
        </a:solidFill>
        <a:ln>
          <a:noFill/>
        </a:ln>
      </dgm:spPr>
      <dgm:t>
        <a:bodyPr/>
        <a:lstStyle/>
        <a:p>
          <a:r>
            <a:rPr lang="en-US" sz="3000" b="1" dirty="0"/>
            <a:t>Boomers</a:t>
          </a:r>
        </a:p>
      </dgm:t>
    </dgm:pt>
    <dgm:pt modelId="{00DACCC9-4CA0-734A-8EB6-D9E8F2A722EB}" type="parTrans" cxnId="{7534A608-919A-7E45-97A6-E55A9A923E18}">
      <dgm:prSet/>
      <dgm:spPr/>
      <dgm:t>
        <a:bodyPr/>
        <a:lstStyle/>
        <a:p>
          <a:endParaRPr lang="en-US"/>
        </a:p>
      </dgm:t>
    </dgm:pt>
    <dgm:pt modelId="{7AD69355-BFD0-5548-9A08-74514D38AC82}" type="sibTrans" cxnId="{7534A608-919A-7E45-97A6-E55A9A923E18}">
      <dgm:prSet/>
      <dgm:spPr/>
      <dgm:t>
        <a:bodyPr/>
        <a:lstStyle/>
        <a:p>
          <a:endParaRPr lang="en-US"/>
        </a:p>
      </dgm:t>
    </dgm:pt>
    <dgm:pt modelId="{5A426BFF-518D-DB4E-83B4-43DF6885D1CB}">
      <dgm:prSet phldrT="[Text]" custT="1"/>
      <dgm:spPr>
        <a:solidFill>
          <a:schemeClr val="bg2">
            <a:alpha val="90000"/>
          </a:schemeClr>
        </a:solidFill>
        <a:ln>
          <a:noFill/>
        </a:ln>
      </dgm:spPr>
      <dgm:t>
        <a:bodyPr/>
        <a:lstStyle/>
        <a:p>
          <a:r>
            <a:rPr lang="en-US" sz="3000" b="1" dirty="0"/>
            <a:t>1946-1965</a:t>
          </a:r>
        </a:p>
      </dgm:t>
    </dgm:pt>
    <dgm:pt modelId="{8B1C97EE-FF56-7F48-9A78-3E087BC27A92}" type="parTrans" cxnId="{B363352F-BB72-CE45-8A71-44924C6EE32A}">
      <dgm:prSet/>
      <dgm:spPr/>
      <dgm:t>
        <a:bodyPr/>
        <a:lstStyle/>
        <a:p>
          <a:endParaRPr lang="en-US"/>
        </a:p>
      </dgm:t>
    </dgm:pt>
    <dgm:pt modelId="{A00AE95E-21F1-CB4E-93DC-C0D7D2986B88}" type="sibTrans" cxnId="{B363352F-BB72-CE45-8A71-44924C6EE32A}">
      <dgm:prSet/>
      <dgm:spPr/>
      <dgm:t>
        <a:bodyPr/>
        <a:lstStyle/>
        <a:p>
          <a:endParaRPr lang="en-US"/>
        </a:p>
      </dgm:t>
    </dgm:pt>
    <dgm:pt modelId="{4DC453DC-87EF-DA44-94EA-EF82DC331AE2}">
      <dgm:prSet phldrT="[Text]" custT="1"/>
      <dgm:spPr>
        <a:solidFill>
          <a:schemeClr val="bg2">
            <a:lumMod val="75000"/>
          </a:schemeClr>
        </a:solidFill>
        <a:ln>
          <a:noFill/>
        </a:ln>
      </dgm:spPr>
      <dgm:t>
        <a:bodyPr/>
        <a:lstStyle/>
        <a:p>
          <a:r>
            <a:rPr lang="en-US" sz="3000" b="1" dirty="0"/>
            <a:t>Gen X</a:t>
          </a:r>
        </a:p>
      </dgm:t>
    </dgm:pt>
    <dgm:pt modelId="{5E573C9A-CC25-2546-8809-44B923D49165}" type="parTrans" cxnId="{1737FF39-38D7-D848-A1BF-6A59DAC871CE}">
      <dgm:prSet/>
      <dgm:spPr/>
      <dgm:t>
        <a:bodyPr/>
        <a:lstStyle/>
        <a:p>
          <a:endParaRPr lang="en-US"/>
        </a:p>
      </dgm:t>
    </dgm:pt>
    <dgm:pt modelId="{EC73BB76-35B6-9247-AFEB-434683504B42}" type="sibTrans" cxnId="{1737FF39-38D7-D848-A1BF-6A59DAC871CE}">
      <dgm:prSet/>
      <dgm:spPr/>
      <dgm:t>
        <a:bodyPr/>
        <a:lstStyle/>
        <a:p>
          <a:endParaRPr lang="en-US"/>
        </a:p>
      </dgm:t>
    </dgm:pt>
    <dgm:pt modelId="{45817399-0B4F-8A46-8AF1-BE3597D2E162}">
      <dgm:prSet phldrT="[Text]" custT="1"/>
      <dgm:spPr>
        <a:solidFill>
          <a:schemeClr val="accent3">
            <a:lumMod val="20000"/>
            <a:lumOff val="80000"/>
            <a:alpha val="90000"/>
          </a:schemeClr>
        </a:solidFill>
        <a:ln>
          <a:noFill/>
        </a:ln>
      </dgm:spPr>
      <dgm:t>
        <a:bodyPr/>
        <a:lstStyle/>
        <a:p>
          <a:r>
            <a:rPr lang="en-US" sz="3000" b="1" dirty="0"/>
            <a:t>1965-1976</a:t>
          </a:r>
        </a:p>
      </dgm:t>
    </dgm:pt>
    <dgm:pt modelId="{528BBAEC-9C17-1347-B9C4-525FAC6F5DA4}" type="parTrans" cxnId="{19CDD1D6-ECE1-0547-BD82-E53C36C58079}">
      <dgm:prSet/>
      <dgm:spPr/>
      <dgm:t>
        <a:bodyPr/>
        <a:lstStyle/>
        <a:p>
          <a:endParaRPr lang="en-US"/>
        </a:p>
      </dgm:t>
    </dgm:pt>
    <dgm:pt modelId="{A7B3AF1F-978E-CB4D-BB12-360488E5DE79}" type="sibTrans" cxnId="{19CDD1D6-ECE1-0547-BD82-E53C36C58079}">
      <dgm:prSet/>
      <dgm:spPr/>
      <dgm:t>
        <a:bodyPr/>
        <a:lstStyle/>
        <a:p>
          <a:endParaRPr lang="en-US"/>
        </a:p>
      </dgm:t>
    </dgm:pt>
    <dgm:pt modelId="{A6E36556-054D-2641-8E2B-325290E171AD}">
      <dgm:prSet phldrT="[Text]" custT="1"/>
      <dgm:spPr>
        <a:solidFill>
          <a:srgbClr val="8E2C31"/>
        </a:solidFill>
        <a:ln>
          <a:noFill/>
        </a:ln>
      </dgm:spPr>
      <dgm:t>
        <a:bodyPr/>
        <a:lstStyle/>
        <a:p>
          <a:r>
            <a:rPr lang="en-US" sz="3000" b="1" dirty="0"/>
            <a:t>Gen Y Millennials</a:t>
          </a:r>
        </a:p>
      </dgm:t>
    </dgm:pt>
    <dgm:pt modelId="{5CEDCC46-A849-F543-9DA8-6F7E02EB6250}" type="parTrans" cxnId="{A05B883D-AED5-D148-B8A3-F58FD440A557}">
      <dgm:prSet/>
      <dgm:spPr/>
      <dgm:t>
        <a:bodyPr/>
        <a:lstStyle/>
        <a:p>
          <a:endParaRPr lang="en-US"/>
        </a:p>
      </dgm:t>
    </dgm:pt>
    <dgm:pt modelId="{33695FEC-0395-7C4C-8421-DA2D12190825}" type="sibTrans" cxnId="{A05B883D-AED5-D148-B8A3-F58FD440A557}">
      <dgm:prSet/>
      <dgm:spPr/>
      <dgm:t>
        <a:bodyPr/>
        <a:lstStyle/>
        <a:p>
          <a:endParaRPr lang="en-US"/>
        </a:p>
      </dgm:t>
    </dgm:pt>
    <dgm:pt modelId="{F24A02AA-12EC-8645-8791-E4FB230315D5}">
      <dgm:prSet phldrT="[Text]" custT="1"/>
      <dgm:spPr>
        <a:solidFill>
          <a:srgbClr val="E7CABF">
            <a:alpha val="90000"/>
          </a:srgbClr>
        </a:solidFill>
        <a:ln>
          <a:noFill/>
        </a:ln>
      </dgm:spPr>
      <dgm:t>
        <a:bodyPr/>
        <a:lstStyle/>
        <a:p>
          <a:r>
            <a:rPr lang="en-US" sz="3000" b="1" dirty="0"/>
            <a:t>1977-1995</a:t>
          </a:r>
        </a:p>
      </dgm:t>
    </dgm:pt>
    <dgm:pt modelId="{6375796F-745C-4049-AAE9-6B41E9A175C0}" type="parTrans" cxnId="{2E9D706C-84AB-EE48-B6FE-6430F07E147A}">
      <dgm:prSet/>
      <dgm:spPr/>
      <dgm:t>
        <a:bodyPr/>
        <a:lstStyle/>
        <a:p>
          <a:endParaRPr lang="en-US"/>
        </a:p>
      </dgm:t>
    </dgm:pt>
    <dgm:pt modelId="{4872DF48-4809-2A4F-A314-AC85E6B676EA}" type="sibTrans" cxnId="{2E9D706C-84AB-EE48-B6FE-6430F07E147A}">
      <dgm:prSet/>
      <dgm:spPr/>
      <dgm:t>
        <a:bodyPr/>
        <a:lstStyle/>
        <a:p>
          <a:endParaRPr lang="en-US"/>
        </a:p>
      </dgm:t>
    </dgm:pt>
    <dgm:pt modelId="{2268A464-D4B3-1840-8F5A-2E499C84A11E}">
      <dgm:prSet phldrT="[Text]" custT="1"/>
      <dgm:spPr>
        <a:solidFill>
          <a:srgbClr val="FB6400"/>
        </a:solidFill>
        <a:ln>
          <a:noFill/>
        </a:ln>
      </dgm:spPr>
      <dgm:t>
        <a:bodyPr/>
        <a:lstStyle/>
        <a:p>
          <a:r>
            <a:rPr lang="en-US" sz="3000" b="1" dirty="0"/>
            <a:t>Gen Z  </a:t>
          </a:r>
          <a:r>
            <a:rPr lang="en-US" sz="3000" b="1" dirty="0" err="1"/>
            <a:t>Zoomers</a:t>
          </a:r>
          <a:endParaRPr lang="en-US" sz="3000" b="1" dirty="0"/>
        </a:p>
      </dgm:t>
    </dgm:pt>
    <dgm:pt modelId="{409BB161-0D00-9648-93AC-0304E5275866}" type="parTrans" cxnId="{72AB227A-E457-D24F-BF90-D55180BF5A1C}">
      <dgm:prSet/>
      <dgm:spPr/>
      <dgm:t>
        <a:bodyPr/>
        <a:lstStyle/>
        <a:p>
          <a:endParaRPr lang="en-US"/>
        </a:p>
      </dgm:t>
    </dgm:pt>
    <dgm:pt modelId="{C3545E2C-E08A-3546-AFA6-67C247F1DFE1}" type="sibTrans" cxnId="{72AB227A-E457-D24F-BF90-D55180BF5A1C}">
      <dgm:prSet/>
      <dgm:spPr/>
      <dgm:t>
        <a:bodyPr/>
        <a:lstStyle/>
        <a:p>
          <a:endParaRPr lang="en-US"/>
        </a:p>
      </dgm:t>
    </dgm:pt>
    <dgm:pt modelId="{A1E0C5C9-2856-AF49-B4C0-8CDEF0BC05CC}">
      <dgm:prSet phldrT="[Text]" custT="1"/>
      <dgm:spPr>
        <a:solidFill>
          <a:schemeClr val="accent2">
            <a:lumMod val="20000"/>
            <a:lumOff val="80000"/>
            <a:alpha val="90000"/>
          </a:schemeClr>
        </a:solidFill>
        <a:ln>
          <a:noFill/>
        </a:ln>
      </dgm:spPr>
      <dgm:t>
        <a:bodyPr/>
        <a:lstStyle/>
        <a:p>
          <a:r>
            <a:rPr lang="en-US" sz="3000" b="1" dirty="0"/>
            <a:t>1996-2005</a:t>
          </a:r>
        </a:p>
      </dgm:t>
    </dgm:pt>
    <dgm:pt modelId="{7903522A-9C87-CF43-9F8A-EC078EA52209}" type="parTrans" cxnId="{E2665A5B-8E31-EB48-961D-A37E50542796}">
      <dgm:prSet/>
      <dgm:spPr/>
      <dgm:t>
        <a:bodyPr/>
        <a:lstStyle/>
        <a:p>
          <a:endParaRPr lang="en-US"/>
        </a:p>
      </dgm:t>
    </dgm:pt>
    <dgm:pt modelId="{5383ED26-0BAD-2A49-B542-EF5DBD4A7CDF}" type="sibTrans" cxnId="{E2665A5B-8E31-EB48-961D-A37E50542796}">
      <dgm:prSet/>
      <dgm:spPr/>
      <dgm:t>
        <a:bodyPr/>
        <a:lstStyle/>
        <a:p>
          <a:endParaRPr lang="en-US"/>
        </a:p>
      </dgm:t>
    </dgm:pt>
    <dgm:pt modelId="{47032AB1-4B4E-FF46-8A1E-C59D0417E2E9}">
      <dgm:prSet phldrT="[Text]" custT="1"/>
      <dgm:spPr>
        <a:solidFill>
          <a:schemeClr val="bg2">
            <a:alpha val="90000"/>
          </a:schemeClr>
        </a:solidFill>
        <a:ln>
          <a:noFill/>
        </a:ln>
      </dgm:spPr>
      <dgm:t>
        <a:bodyPr/>
        <a:lstStyle/>
        <a:p>
          <a:r>
            <a:rPr lang="en-US" sz="2500" b="0" dirty="0"/>
            <a:t>Individualistic</a:t>
          </a:r>
        </a:p>
      </dgm:t>
    </dgm:pt>
    <dgm:pt modelId="{28457C3F-D13A-5246-B3C9-DFB08058DA32}" type="parTrans" cxnId="{15BB59EC-CBDE-6F47-9E75-C23ACD8B1B65}">
      <dgm:prSet/>
      <dgm:spPr/>
      <dgm:t>
        <a:bodyPr/>
        <a:lstStyle/>
        <a:p>
          <a:endParaRPr lang="en-US"/>
        </a:p>
      </dgm:t>
    </dgm:pt>
    <dgm:pt modelId="{93BCFB87-3DC0-5D4E-8987-340B219B3756}" type="sibTrans" cxnId="{15BB59EC-CBDE-6F47-9E75-C23ACD8B1B65}">
      <dgm:prSet/>
      <dgm:spPr/>
      <dgm:t>
        <a:bodyPr/>
        <a:lstStyle/>
        <a:p>
          <a:endParaRPr lang="en-US"/>
        </a:p>
      </dgm:t>
    </dgm:pt>
    <dgm:pt modelId="{DE9BF8DA-570E-0248-85FA-2A1D2EED024E}">
      <dgm:prSet phldrT="[Text]" custT="1"/>
      <dgm:spPr>
        <a:solidFill>
          <a:schemeClr val="bg2">
            <a:alpha val="90000"/>
          </a:schemeClr>
        </a:solidFill>
        <a:ln>
          <a:noFill/>
        </a:ln>
      </dgm:spPr>
      <dgm:t>
        <a:bodyPr/>
        <a:lstStyle/>
        <a:p>
          <a:endParaRPr lang="en-US" sz="3000" b="0" dirty="0"/>
        </a:p>
      </dgm:t>
    </dgm:pt>
    <dgm:pt modelId="{77BB1D1B-D852-F140-8F51-95A7CC5D1A4E}" type="parTrans" cxnId="{B4AE2526-92E2-3D4D-98B7-50BA68891303}">
      <dgm:prSet/>
      <dgm:spPr/>
      <dgm:t>
        <a:bodyPr/>
        <a:lstStyle/>
        <a:p>
          <a:endParaRPr lang="en-US"/>
        </a:p>
      </dgm:t>
    </dgm:pt>
    <dgm:pt modelId="{15919EA0-7A18-374E-AC24-BBB8C769E0EE}" type="sibTrans" cxnId="{B4AE2526-92E2-3D4D-98B7-50BA68891303}">
      <dgm:prSet/>
      <dgm:spPr/>
      <dgm:t>
        <a:bodyPr/>
        <a:lstStyle/>
        <a:p>
          <a:endParaRPr lang="en-US"/>
        </a:p>
      </dgm:t>
    </dgm:pt>
    <dgm:pt modelId="{4154B35A-B5C4-E443-875A-89EF1881A747}">
      <dgm:prSet phldrT="[Text]" custT="1"/>
      <dgm:spPr>
        <a:solidFill>
          <a:schemeClr val="bg2">
            <a:alpha val="90000"/>
          </a:schemeClr>
        </a:solidFill>
        <a:ln>
          <a:noFill/>
        </a:ln>
      </dgm:spPr>
      <dgm:t>
        <a:bodyPr/>
        <a:lstStyle/>
        <a:p>
          <a:r>
            <a:rPr lang="en-US" sz="2500" b="0" dirty="0"/>
            <a:t>Engaged</a:t>
          </a:r>
        </a:p>
      </dgm:t>
    </dgm:pt>
    <dgm:pt modelId="{6A2B3CF2-F077-824E-B870-D3D6186E98B1}" type="parTrans" cxnId="{15360753-AC59-9549-A1E3-C34937138CD3}">
      <dgm:prSet/>
      <dgm:spPr/>
      <dgm:t>
        <a:bodyPr/>
        <a:lstStyle/>
        <a:p>
          <a:endParaRPr lang="en-US"/>
        </a:p>
      </dgm:t>
    </dgm:pt>
    <dgm:pt modelId="{5C3217C2-AD6A-FA4D-9D03-AD50880F39C2}" type="sibTrans" cxnId="{15360753-AC59-9549-A1E3-C34937138CD3}">
      <dgm:prSet/>
      <dgm:spPr/>
      <dgm:t>
        <a:bodyPr/>
        <a:lstStyle/>
        <a:p>
          <a:endParaRPr lang="en-US"/>
        </a:p>
      </dgm:t>
    </dgm:pt>
    <dgm:pt modelId="{F798B9EC-2510-9747-BF30-D13595105432}">
      <dgm:prSet phldrT="[Text]" custT="1"/>
      <dgm:spPr>
        <a:solidFill>
          <a:schemeClr val="bg2">
            <a:alpha val="90000"/>
          </a:schemeClr>
        </a:solidFill>
        <a:ln>
          <a:noFill/>
        </a:ln>
      </dgm:spPr>
      <dgm:t>
        <a:bodyPr/>
        <a:lstStyle/>
        <a:p>
          <a:r>
            <a:rPr lang="en-US" sz="2500" b="0" dirty="0"/>
            <a:t>Respect and appreciation </a:t>
          </a:r>
        </a:p>
      </dgm:t>
    </dgm:pt>
    <dgm:pt modelId="{FFBD3981-4DA3-1247-B455-719F8ED35E25}" type="parTrans" cxnId="{A733562C-75FC-6D4C-9B8E-9B2B4B1E3970}">
      <dgm:prSet/>
      <dgm:spPr/>
      <dgm:t>
        <a:bodyPr/>
        <a:lstStyle/>
        <a:p>
          <a:endParaRPr lang="en-US"/>
        </a:p>
      </dgm:t>
    </dgm:pt>
    <dgm:pt modelId="{3A0411A7-D708-B240-ADE9-46DA09A24135}" type="sibTrans" cxnId="{A733562C-75FC-6D4C-9B8E-9B2B4B1E3970}">
      <dgm:prSet/>
      <dgm:spPr/>
      <dgm:t>
        <a:bodyPr/>
        <a:lstStyle/>
        <a:p>
          <a:endParaRPr lang="en-US"/>
        </a:p>
      </dgm:t>
    </dgm:pt>
    <dgm:pt modelId="{56B3B011-7E60-8646-BEC0-5EDF73DF66B7}">
      <dgm:prSet phldrT="[Text]" custT="1"/>
      <dgm:spPr>
        <a:solidFill>
          <a:schemeClr val="accent3">
            <a:lumMod val="20000"/>
            <a:lumOff val="80000"/>
            <a:alpha val="90000"/>
          </a:schemeClr>
        </a:solidFill>
        <a:ln>
          <a:noFill/>
        </a:ln>
      </dgm:spPr>
      <dgm:t>
        <a:bodyPr/>
        <a:lstStyle/>
        <a:p>
          <a:r>
            <a:rPr lang="en-US" sz="2500" b="0" dirty="0"/>
            <a:t>Pragmatic and skeptical</a:t>
          </a:r>
        </a:p>
      </dgm:t>
    </dgm:pt>
    <dgm:pt modelId="{488BE039-D256-0F48-BC46-F39DA6711E15}" type="parTrans" cxnId="{228F33E4-3816-9A4F-BFBC-53E05FA6D5D9}">
      <dgm:prSet/>
      <dgm:spPr/>
      <dgm:t>
        <a:bodyPr/>
        <a:lstStyle/>
        <a:p>
          <a:endParaRPr lang="en-US"/>
        </a:p>
      </dgm:t>
    </dgm:pt>
    <dgm:pt modelId="{51C4EBE5-2529-BA4F-9521-F2D56D337024}" type="sibTrans" cxnId="{228F33E4-3816-9A4F-BFBC-53E05FA6D5D9}">
      <dgm:prSet/>
      <dgm:spPr/>
      <dgm:t>
        <a:bodyPr/>
        <a:lstStyle/>
        <a:p>
          <a:endParaRPr lang="en-US"/>
        </a:p>
      </dgm:t>
    </dgm:pt>
    <dgm:pt modelId="{53B1D598-FC52-234A-97E6-4C968CD74D36}">
      <dgm:prSet phldrT="[Text]" custT="1"/>
      <dgm:spPr>
        <a:solidFill>
          <a:schemeClr val="accent3">
            <a:lumMod val="20000"/>
            <a:lumOff val="80000"/>
            <a:alpha val="90000"/>
          </a:schemeClr>
        </a:solidFill>
        <a:ln>
          <a:noFill/>
        </a:ln>
      </dgm:spPr>
      <dgm:t>
        <a:bodyPr/>
        <a:lstStyle/>
        <a:p>
          <a:r>
            <a:rPr lang="en-US" sz="2500" b="0" dirty="0"/>
            <a:t>Disengaged</a:t>
          </a:r>
        </a:p>
      </dgm:t>
    </dgm:pt>
    <dgm:pt modelId="{B14FA5B9-6B8F-DC4D-8343-033A99058EA5}" type="parTrans" cxnId="{9749B357-BD89-5C46-890C-2CE84A9F4878}">
      <dgm:prSet/>
      <dgm:spPr/>
      <dgm:t>
        <a:bodyPr/>
        <a:lstStyle/>
        <a:p>
          <a:endParaRPr lang="en-US"/>
        </a:p>
      </dgm:t>
    </dgm:pt>
    <dgm:pt modelId="{07F41D15-115B-1D4B-8DD1-75374A926962}" type="sibTrans" cxnId="{9749B357-BD89-5C46-890C-2CE84A9F4878}">
      <dgm:prSet/>
      <dgm:spPr/>
      <dgm:t>
        <a:bodyPr/>
        <a:lstStyle/>
        <a:p>
          <a:endParaRPr lang="en-US"/>
        </a:p>
      </dgm:t>
    </dgm:pt>
    <dgm:pt modelId="{D34815FC-85DA-0944-B1B3-4C711DEB7B50}">
      <dgm:prSet phldrT="[Text]" custT="1"/>
      <dgm:spPr>
        <a:solidFill>
          <a:schemeClr val="accent3">
            <a:lumMod val="20000"/>
            <a:lumOff val="80000"/>
            <a:alpha val="90000"/>
          </a:schemeClr>
        </a:solidFill>
        <a:ln>
          <a:noFill/>
        </a:ln>
      </dgm:spPr>
      <dgm:t>
        <a:bodyPr/>
        <a:lstStyle/>
        <a:p>
          <a:r>
            <a:rPr lang="en-US" sz="2500" b="0" dirty="0"/>
            <a:t>Work-life balance</a:t>
          </a:r>
        </a:p>
      </dgm:t>
    </dgm:pt>
    <dgm:pt modelId="{D779BF10-B8EF-A846-965C-9ED42357769B}" type="parTrans" cxnId="{FC65B92C-B6D5-EC46-B708-70A647EDA849}">
      <dgm:prSet/>
      <dgm:spPr/>
      <dgm:t>
        <a:bodyPr/>
        <a:lstStyle/>
        <a:p>
          <a:endParaRPr lang="en-US"/>
        </a:p>
      </dgm:t>
    </dgm:pt>
    <dgm:pt modelId="{59BC3969-BFDF-534C-96A1-E0830C9A6ABA}" type="sibTrans" cxnId="{FC65B92C-B6D5-EC46-B708-70A647EDA849}">
      <dgm:prSet/>
      <dgm:spPr/>
      <dgm:t>
        <a:bodyPr/>
        <a:lstStyle/>
        <a:p>
          <a:endParaRPr lang="en-US"/>
        </a:p>
      </dgm:t>
    </dgm:pt>
    <dgm:pt modelId="{E88CE978-4C12-5847-82CB-31081BB2EB02}">
      <dgm:prSet phldrT="[Text]" custT="1"/>
      <dgm:spPr>
        <a:solidFill>
          <a:srgbClr val="E7CABF">
            <a:alpha val="90000"/>
          </a:srgbClr>
        </a:solidFill>
        <a:ln>
          <a:noFill/>
        </a:ln>
      </dgm:spPr>
      <dgm:t>
        <a:bodyPr/>
        <a:lstStyle/>
        <a:p>
          <a:r>
            <a:rPr lang="en-US" sz="2500" b="0" dirty="0"/>
            <a:t>Enthusiastic and self-confident</a:t>
          </a:r>
        </a:p>
      </dgm:t>
    </dgm:pt>
    <dgm:pt modelId="{BED6E33E-D6E4-0E4A-A79A-EDB951303790}" type="parTrans" cxnId="{97C18BBC-8E41-D04E-9ED3-3BEA84A50420}">
      <dgm:prSet/>
      <dgm:spPr/>
      <dgm:t>
        <a:bodyPr/>
        <a:lstStyle/>
        <a:p>
          <a:endParaRPr lang="en-US"/>
        </a:p>
      </dgm:t>
    </dgm:pt>
    <dgm:pt modelId="{E832FAB0-AF16-B445-A27D-64C84E11EF50}" type="sibTrans" cxnId="{97C18BBC-8E41-D04E-9ED3-3BEA84A50420}">
      <dgm:prSet/>
      <dgm:spPr/>
      <dgm:t>
        <a:bodyPr/>
        <a:lstStyle/>
        <a:p>
          <a:endParaRPr lang="en-US"/>
        </a:p>
      </dgm:t>
    </dgm:pt>
    <dgm:pt modelId="{B1AF5998-753A-9A42-B2AE-B047E91CDA18}">
      <dgm:prSet phldrT="[Text]" custT="1"/>
      <dgm:spPr>
        <a:solidFill>
          <a:srgbClr val="E7CABF">
            <a:alpha val="90000"/>
          </a:srgbClr>
        </a:solidFill>
        <a:ln>
          <a:noFill/>
        </a:ln>
      </dgm:spPr>
      <dgm:t>
        <a:bodyPr/>
        <a:lstStyle/>
        <a:p>
          <a:r>
            <a:rPr lang="en-US" sz="2500" b="0" dirty="0"/>
            <a:t>Collaborative</a:t>
          </a:r>
        </a:p>
      </dgm:t>
    </dgm:pt>
    <dgm:pt modelId="{90F4290C-2B48-0841-B3A7-B2E0B64161D8}" type="sibTrans" cxnId="{889A6AAD-F37A-E745-BADD-E7D260357A19}">
      <dgm:prSet/>
      <dgm:spPr/>
      <dgm:t>
        <a:bodyPr/>
        <a:lstStyle/>
        <a:p>
          <a:endParaRPr lang="en-US"/>
        </a:p>
      </dgm:t>
    </dgm:pt>
    <dgm:pt modelId="{A2D85E74-1252-9F4F-936A-58EF23060149}" type="parTrans" cxnId="{889A6AAD-F37A-E745-BADD-E7D260357A19}">
      <dgm:prSet/>
      <dgm:spPr/>
      <dgm:t>
        <a:bodyPr/>
        <a:lstStyle/>
        <a:p>
          <a:endParaRPr lang="en-US"/>
        </a:p>
      </dgm:t>
    </dgm:pt>
    <dgm:pt modelId="{DB6A9C9F-CE3B-184A-82AA-3EED456C9BFC}">
      <dgm:prSet phldrT="[Text]" custT="1"/>
      <dgm:spPr>
        <a:solidFill>
          <a:srgbClr val="E7CABF">
            <a:alpha val="90000"/>
          </a:srgbClr>
        </a:solidFill>
        <a:ln>
          <a:noFill/>
        </a:ln>
      </dgm:spPr>
      <dgm:t>
        <a:bodyPr/>
        <a:lstStyle/>
        <a:p>
          <a:r>
            <a:rPr lang="en-US" sz="2500" b="0" dirty="0"/>
            <a:t>Socially conscious</a:t>
          </a:r>
        </a:p>
      </dgm:t>
    </dgm:pt>
    <dgm:pt modelId="{7C519A86-236A-834F-B966-96F99736089C}" type="sibTrans" cxnId="{8637FAC1-F60A-544B-A9A5-29ED0DF8F75F}">
      <dgm:prSet/>
      <dgm:spPr/>
      <dgm:t>
        <a:bodyPr/>
        <a:lstStyle/>
        <a:p>
          <a:endParaRPr lang="en-US"/>
        </a:p>
      </dgm:t>
    </dgm:pt>
    <dgm:pt modelId="{9B86B048-6039-A647-AA32-9E48C947A856}" type="parTrans" cxnId="{8637FAC1-F60A-544B-A9A5-29ED0DF8F75F}">
      <dgm:prSet/>
      <dgm:spPr/>
      <dgm:t>
        <a:bodyPr/>
        <a:lstStyle/>
        <a:p>
          <a:endParaRPr lang="en-US"/>
        </a:p>
      </dgm:t>
    </dgm:pt>
    <dgm:pt modelId="{AA8F67F4-D6CD-C848-9860-0C1199082ECD}">
      <dgm:prSet phldrT="[Text]" custT="1"/>
      <dgm:spPr>
        <a:solidFill>
          <a:schemeClr val="accent3">
            <a:lumMod val="20000"/>
            <a:lumOff val="80000"/>
            <a:alpha val="90000"/>
          </a:schemeClr>
        </a:solidFill>
        <a:ln>
          <a:noFill/>
        </a:ln>
      </dgm:spPr>
      <dgm:t>
        <a:bodyPr/>
        <a:lstStyle/>
        <a:p>
          <a:r>
            <a:rPr lang="en-US" sz="2500" b="0" dirty="0"/>
            <a:t>Independent</a:t>
          </a:r>
        </a:p>
      </dgm:t>
    </dgm:pt>
    <dgm:pt modelId="{28264E90-0CD6-ED45-8B7B-50B8BB3132A0}" type="parTrans" cxnId="{2355059B-2000-CE4D-B4E4-47D3B84D1F04}">
      <dgm:prSet/>
      <dgm:spPr/>
      <dgm:t>
        <a:bodyPr/>
        <a:lstStyle/>
        <a:p>
          <a:endParaRPr lang="en-US"/>
        </a:p>
      </dgm:t>
    </dgm:pt>
    <dgm:pt modelId="{33C3C573-0999-8044-A237-7177F18A3CE2}" type="sibTrans" cxnId="{2355059B-2000-CE4D-B4E4-47D3B84D1F04}">
      <dgm:prSet/>
      <dgm:spPr/>
      <dgm:t>
        <a:bodyPr/>
        <a:lstStyle/>
        <a:p>
          <a:endParaRPr lang="en-US"/>
        </a:p>
      </dgm:t>
    </dgm:pt>
    <dgm:pt modelId="{737F9CC4-E5E7-4C42-A2DE-5C4CD3FDC192}">
      <dgm:prSet phldrT="[Text]" custT="1"/>
      <dgm:spPr>
        <a:solidFill>
          <a:schemeClr val="bg2">
            <a:alpha val="90000"/>
          </a:schemeClr>
        </a:solidFill>
        <a:ln>
          <a:noFill/>
        </a:ln>
      </dgm:spPr>
      <dgm:t>
        <a:bodyPr/>
        <a:lstStyle/>
        <a:p>
          <a:r>
            <a:rPr lang="en-US" sz="2500" b="0" dirty="0"/>
            <a:t>Work ethic</a:t>
          </a:r>
        </a:p>
      </dgm:t>
    </dgm:pt>
    <dgm:pt modelId="{F60ACC45-26E4-C74D-9F28-7AEAA06AE656}" type="parTrans" cxnId="{FD0824F8-FF34-7047-BECF-4120282A3B67}">
      <dgm:prSet/>
      <dgm:spPr/>
      <dgm:t>
        <a:bodyPr/>
        <a:lstStyle/>
        <a:p>
          <a:endParaRPr lang="en-US"/>
        </a:p>
      </dgm:t>
    </dgm:pt>
    <dgm:pt modelId="{DBDAF37E-2EF1-E142-993D-13125A9E234D}" type="sibTrans" cxnId="{FD0824F8-FF34-7047-BECF-4120282A3B67}">
      <dgm:prSet/>
      <dgm:spPr/>
      <dgm:t>
        <a:bodyPr/>
        <a:lstStyle/>
        <a:p>
          <a:endParaRPr lang="en-US"/>
        </a:p>
      </dgm:t>
    </dgm:pt>
    <dgm:pt modelId="{FB44454D-28EF-9046-85CC-3A1F6DFD528E}">
      <dgm:prSet phldrT="[Text]" custT="1"/>
      <dgm:spPr>
        <a:solidFill>
          <a:srgbClr val="E7CABF">
            <a:alpha val="90000"/>
          </a:srgbClr>
        </a:solidFill>
        <a:ln>
          <a:noFill/>
        </a:ln>
      </dgm:spPr>
      <dgm:t>
        <a:bodyPr/>
        <a:lstStyle/>
        <a:p>
          <a:r>
            <a:rPr lang="en-US" sz="2500" b="0" dirty="0"/>
            <a:t>Innovative</a:t>
          </a:r>
        </a:p>
      </dgm:t>
    </dgm:pt>
    <dgm:pt modelId="{AE26E4BD-9DAA-F343-B43A-966AFD6A783E}" type="parTrans" cxnId="{A5E0FAAF-D3AB-A94D-8995-239D8BAC2CF3}">
      <dgm:prSet/>
      <dgm:spPr/>
      <dgm:t>
        <a:bodyPr/>
        <a:lstStyle/>
        <a:p>
          <a:endParaRPr lang="en-US"/>
        </a:p>
      </dgm:t>
    </dgm:pt>
    <dgm:pt modelId="{A0DE8C12-C81B-4A41-A8CC-A27038F7ADB2}" type="sibTrans" cxnId="{A5E0FAAF-D3AB-A94D-8995-239D8BAC2CF3}">
      <dgm:prSet/>
      <dgm:spPr/>
      <dgm:t>
        <a:bodyPr/>
        <a:lstStyle/>
        <a:p>
          <a:endParaRPr lang="en-US"/>
        </a:p>
      </dgm:t>
    </dgm:pt>
    <dgm:pt modelId="{40270E2F-D307-5C4D-A9E1-FA74BD0B5979}">
      <dgm:prSet phldrT="[Text]" custT="1"/>
      <dgm:spPr>
        <a:solidFill>
          <a:schemeClr val="accent2">
            <a:lumMod val="20000"/>
            <a:lumOff val="80000"/>
            <a:alpha val="90000"/>
          </a:schemeClr>
        </a:solidFill>
        <a:ln>
          <a:noFill/>
        </a:ln>
      </dgm:spPr>
      <dgm:t>
        <a:bodyPr/>
        <a:lstStyle/>
        <a:p>
          <a:r>
            <a:rPr lang="en-US" sz="2500" b="0" dirty="0"/>
            <a:t>Digital natives</a:t>
          </a:r>
        </a:p>
      </dgm:t>
    </dgm:pt>
    <dgm:pt modelId="{FABF46AE-AE10-C84D-8130-116F7B910663}" type="parTrans" cxnId="{C8D69C09-497E-4F48-BCAC-738EBF0A12BE}">
      <dgm:prSet/>
      <dgm:spPr/>
      <dgm:t>
        <a:bodyPr/>
        <a:lstStyle/>
        <a:p>
          <a:endParaRPr lang="en-US"/>
        </a:p>
      </dgm:t>
    </dgm:pt>
    <dgm:pt modelId="{F3A82A29-1445-684F-8105-2853ABA321B0}" type="sibTrans" cxnId="{C8D69C09-497E-4F48-BCAC-738EBF0A12BE}">
      <dgm:prSet/>
      <dgm:spPr/>
      <dgm:t>
        <a:bodyPr/>
        <a:lstStyle/>
        <a:p>
          <a:endParaRPr lang="en-US"/>
        </a:p>
      </dgm:t>
    </dgm:pt>
    <dgm:pt modelId="{8AF70A54-057A-F743-947A-E2EC2E4C26E7}">
      <dgm:prSet phldrT="[Text]" custT="1"/>
      <dgm:spPr>
        <a:solidFill>
          <a:schemeClr val="accent2">
            <a:lumMod val="20000"/>
            <a:lumOff val="80000"/>
            <a:alpha val="90000"/>
          </a:schemeClr>
        </a:solidFill>
        <a:ln>
          <a:noFill/>
        </a:ln>
      </dgm:spPr>
      <dgm:t>
        <a:bodyPr/>
        <a:lstStyle/>
        <a:p>
          <a:r>
            <a:rPr lang="en-US" sz="2500" b="0" dirty="0"/>
            <a:t>Practical</a:t>
          </a:r>
        </a:p>
      </dgm:t>
    </dgm:pt>
    <dgm:pt modelId="{9D3262BA-0DB0-794D-8B91-554C2448732A}" type="parTrans" cxnId="{E064D029-715A-4B41-8A08-9FC5D8404614}">
      <dgm:prSet/>
      <dgm:spPr/>
      <dgm:t>
        <a:bodyPr/>
        <a:lstStyle/>
        <a:p>
          <a:endParaRPr lang="en-US"/>
        </a:p>
      </dgm:t>
    </dgm:pt>
    <dgm:pt modelId="{BCEDEFAA-089B-2846-A1EB-14613B7CE8B1}" type="sibTrans" cxnId="{E064D029-715A-4B41-8A08-9FC5D8404614}">
      <dgm:prSet/>
      <dgm:spPr/>
      <dgm:t>
        <a:bodyPr/>
        <a:lstStyle/>
        <a:p>
          <a:endParaRPr lang="en-US"/>
        </a:p>
      </dgm:t>
    </dgm:pt>
    <dgm:pt modelId="{EDCF4BA3-E10E-CA4F-A17D-2AE7A5A6550C}">
      <dgm:prSet phldrT="[Text]" custT="1"/>
      <dgm:spPr>
        <a:solidFill>
          <a:schemeClr val="accent2">
            <a:lumMod val="20000"/>
            <a:lumOff val="80000"/>
            <a:alpha val="90000"/>
          </a:schemeClr>
        </a:solidFill>
        <a:ln>
          <a:noFill/>
        </a:ln>
      </dgm:spPr>
      <dgm:t>
        <a:bodyPr/>
        <a:lstStyle/>
        <a:p>
          <a:r>
            <a:rPr lang="en-US" sz="2500" b="0" dirty="0"/>
            <a:t>Diverse</a:t>
          </a:r>
        </a:p>
      </dgm:t>
    </dgm:pt>
    <dgm:pt modelId="{EA0A2FF1-8528-334E-9CBF-4A1A02FD3647}" type="parTrans" cxnId="{BF4049E6-5A27-934A-BC59-86E3B0A8C0E6}">
      <dgm:prSet/>
      <dgm:spPr/>
      <dgm:t>
        <a:bodyPr/>
        <a:lstStyle/>
        <a:p>
          <a:endParaRPr lang="en-US"/>
        </a:p>
      </dgm:t>
    </dgm:pt>
    <dgm:pt modelId="{1AF730E2-CC66-0443-90C8-FC6BC4F19FEC}" type="sibTrans" cxnId="{BF4049E6-5A27-934A-BC59-86E3B0A8C0E6}">
      <dgm:prSet/>
      <dgm:spPr/>
      <dgm:t>
        <a:bodyPr/>
        <a:lstStyle/>
        <a:p>
          <a:endParaRPr lang="en-US"/>
        </a:p>
      </dgm:t>
    </dgm:pt>
    <dgm:pt modelId="{511ABA9A-CC89-AB4E-8558-E9705149F704}">
      <dgm:prSet phldrT="[Text]" custT="1"/>
      <dgm:spPr>
        <a:solidFill>
          <a:schemeClr val="accent2">
            <a:lumMod val="20000"/>
            <a:lumOff val="80000"/>
            <a:alpha val="90000"/>
          </a:schemeClr>
        </a:solidFill>
        <a:ln>
          <a:noFill/>
        </a:ln>
      </dgm:spPr>
      <dgm:t>
        <a:bodyPr/>
        <a:lstStyle/>
        <a:p>
          <a:r>
            <a:rPr lang="en-US" sz="2500" b="0" dirty="0"/>
            <a:t>Empathetic</a:t>
          </a:r>
        </a:p>
      </dgm:t>
    </dgm:pt>
    <dgm:pt modelId="{165DDC50-73B8-7243-A801-298E24E2F431}" type="parTrans" cxnId="{3EBAA74C-DBA1-AC4C-9869-605A429D1677}">
      <dgm:prSet/>
      <dgm:spPr/>
      <dgm:t>
        <a:bodyPr/>
        <a:lstStyle/>
        <a:p>
          <a:endParaRPr lang="en-US"/>
        </a:p>
      </dgm:t>
    </dgm:pt>
    <dgm:pt modelId="{78D6BD21-2BD1-5C46-BAD0-216F2024BAB1}" type="sibTrans" cxnId="{3EBAA74C-DBA1-AC4C-9869-605A429D1677}">
      <dgm:prSet/>
      <dgm:spPr/>
      <dgm:t>
        <a:bodyPr/>
        <a:lstStyle/>
        <a:p>
          <a:endParaRPr lang="en-US"/>
        </a:p>
      </dgm:t>
    </dgm:pt>
    <dgm:pt modelId="{82591E60-5947-7D4D-94E5-A77829F9E684}">
      <dgm:prSet phldrT="[Text]" custT="1"/>
      <dgm:spPr>
        <a:solidFill>
          <a:schemeClr val="accent2">
            <a:lumMod val="20000"/>
            <a:lumOff val="80000"/>
            <a:alpha val="90000"/>
          </a:schemeClr>
        </a:solidFill>
        <a:ln>
          <a:noFill/>
        </a:ln>
      </dgm:spPr>
      <dgm:t>
        <a:bodyPr/>
        <a:lstStyle/>
        <a:p>
          <a:r>
            <a:rPr lang="en-US" sz="2500" b="0" dirty="0"/>
            <a:t>Independent</a:t>
          </a:r>
        </a:p>
      </dgm:t>
    </dgm:pt>
    <dgm:pt modelId="{E5C9CFFF-58FB-F448-9EDF-CE929174DA59}" type="parTrans" cxnId="{B4F3ABB2-CC1D-5847-9402-93E77C5CF6CF}">
      <dgm:prSet/>
      <dgm:spPr/>
      <dgm:t>
        <a:bodyPr/>
        <a:lstStyle/>
        <a:p>
          <a:endParaRPr lang="en-US"/>
        </a:p>
      </dgm:t>
    </dgm:pt>
    <dgm:pt modelId="{01439268-1A16-C44F-863F-7C99F85E5F76}" type="sibTrans" cxnId="{B4F3ABB2-CC1D-5847-9402-93E77C5CF6CF}">
      <dgm:prSet/>
      <dgm:spPr/>
      <dgm:t>
        <a:bodyPr/>
        <a:lstStyle/>
        <a:p>
          <a:endParaRPr lang="en-US"/>
        </a:p>
      </dgm:t>
    </dgm:pt>
    <dgm:pt modelId="{992641BA-5C8A-4C48-9C02-1F8A0916D960}" type="pres">
      <dgm:prSet presAssocID="{76FE5012-F71D-8D49-BEC8-C08ED8831080}" presName="Name0" presStyleCnt="0">
        <dgm:presLayoutVars>
          <dgm:dir/>
          <dgm:animLvl val="lvl"/>
          <dgm:resizeHandles val="exact"/>
        </dgm:presLayoutVars>
      </dgm:prSet>
      <dgm:spPr/>
    </dgm:pt>
    <dgm:pt modelId="{DE6843DF-6358-2648-8785-E5D03E9033A2}" type="pres">
      <dgm:prSet presAssocID="{AB74DF40-8C07-D342-A3EA-3BD7563A5170}" presName="composite" presStyleCnt="0"/>
      <dgm:spPr/>
    </dgm:pt>
    <dgm:pt modelId="{404A020D-6456-BE4D-87D1-56FBE5FE1425}" type="pres">
      <dgm:prSet presAssocID="{AB74DF40-8C07-D342-A3EA-3BD7563A5170}" presName="parTx" presStyleLbl="alignNode1" presStyleIdx="0" presStyleCnt="4">
        <dgm:presLayoutVars>
          <dgm:chMax val="0"/>
          <dgm:chPref val="0"/>
          <dgm:bulletEnabled val="1"/>
        </dgm:presLayoutVars>
      </dgm:prSet>
      <dgm:spPr/>
    </dgm:pt>
    <dgm:pt modelId="{321BFEB1-8E85-1B4A-888D-3722B5312EFC}" type="pres">
      <dgm:prSet presAssocID="{AB74DF40-8C07-D342-A3EA-3BD7563A5170}" presName="desTx" presStyleLbl="alignAccFollowNode1" presStyleIdx="0" presStyleCnt="4">
        <dgm:presLayoutVars>
          <dgm:bulletEnabled val="1"/>
        </dgm:presLayoutVars>
      </dgm:prSet>
      <dgm:spPr/>
    </dgm:pt>
    <dgm:pt modelId="{C71E6925-5985-3046-A748-AD84A699452F}" type="pres">
      <dgm:prSet presAssocID="{7AD69355-BFD0-5548-9A08-74514D38AC82}" presName="space" presStyleCnt="0"/>
      <dgm:spPr/>
    </dgm:pt>
    <dgm:pt modelId="{DF3DEAB2-8A05-C947-866D-1D5398702BA5}" type="pres">
      <dgm:prSet presAssocID="{4DC453DC-87EF-DA44-94EA-EF82DC331AE2}" presName="composite" presStyleCnt="0"/>
      <dgm:spPr/>
    </dgm:pt>
    <dgm:pt modelId="{FE359C8B-60AD-B04F-ACA4-A14FEC693D8A}" type="pres">
      <dgm:prSet presAssocID="{4DC453DC-87EF-DA44-94EA-EF82DC331AE2}" presName="parTx" presStyleLbl="alignNode1" presStyleIdx="1" presStyleCnt="4">
        <dgm:presLayoutVars>
          <dgm:chMax val="0"/>
          <dgm:chPref val="0"/>
          <dgm:bulletEnabled val="1"/>
        </dgm:presLayoutVars>
      </dgm:prSet>
      <dgm:spPr/>
    </dgm:pt>
    <dgm:pt modelId="{E49909BB-9E36-2541-9CD6-70D6FA4A74A1}" type="pres">
      <dgm:prSet presAssocID="{4DC453DC-87EF-DA44-94EA-EF82DC331AE2}" presName="desTx" presStyleLbl="alignAccFollowNode1" presStyleIdx="1" presStyleCnt="4">
        <dgm:presLayoutVars>
          <dgm:bulletEnabled val="1"/>
        </dgm:presLayoutVars>
      </dgm:prSet>
      <dgm:spPr/>
    </dgm:pt>
    <dgm:pt modelId="{E846660E-2E73-8D41-BC9F-A189554BB3EC}" type="pres">
      <dgm:prSet presAssocID="{EC73BB76-35B6-9247-AFEB-434683504B42}" presName="space" presStyleCnt="0"/>
      <dgm:spPr/>
    </dgm:pt>
    <dgm:pt modelId="{A617BFD7-3829-D042-8C55-C791E0A08C9E}" type="pres">
      <dgm:prSet presAssocID="{A6E36556-054D-2641-8E2B-325290E171AD}" presName="composite" presStyleCnt="0"/>
      <dgm:spPr/>
    </dgm:pt>
    <dgm:pt modelId="{CA2CB793-C6A1-6F4D-A1C5-E805C0BC5B50}" type="pres">
      <dgm:prSet presAssocID="{A6E36556-054D-2641-8E2B-325290E171AD}" presName="parTx" presStyleLbl="alignNode1" presStyleIdx="2" presStyleCnt="4">
        <dgm:presLayoutVars>
          <dgm:chMax val="0"/>
          <dgm:chPref val="0"/>
          <dgm:bulletEnabled val="1"/>
        </dgm:presLayoutVars>
      </dgm:prSet>
      <dgm:spPr/>
    </dgm:pt>
    <dgm:pt modelId="{8DA73492-FAA7-AB47-8E19-9F48F2DC2036}" type="pres">
      <dgm:prSet presAssocID="{A6E36556-054D-2641-8E2B-325290E171AD}" presName="desTx" presStyleLbl="alignAccFollowNode1" presStyleIdx="2" presStyleCnt="4">
        <dgm:presLayoutVars>
          <dgm:bulletEnabled val="1"/>
        </dgm:presLayoutVars>
      </dgm:prSet>
      <dgm:spPr/>
    </dgm:pt>
    <dgm:pt modelId="{E64708E9-41B6-5C4A-8F65-E237BF3F796B}" type="pres">
      <dgm:prSet presAssocID="{33695FEC-0395-7C4C-8421-DA2D12190825}" presName="space" presStyleCnt="0"/>
      <dgm:spPr/>
    </dgm:pt>
    <dgm:pt modelId="{363CBC13-7341-264B-B7C3-942F621A20AB}" type="pres">
      <dgm:prSet presAssocID="{2268A464-D4B3-1840-8F5A-2E499C84A11E}" presName="composite" presStyleCnt="0"/>
      <dgm:spPr/>
    </dgm:pt>
    <dgm:pt modelId="{AFF5BE0A-7BEF-4142-8E9D-78EF4745286F}" type="pres">
      <dgm:prSet presAssocID="{2268A464-D4B3-1840-8F5A-2E499C84A11E}" presName="parTx" presStyleLbl="alignNode1" presStyleIdx="3" presStyleCnt="4">
        <dgm:presLayoutVars>
          <dgm:chMax val="0"/>
          <dgm:chPref val="0"/>
          <dgm:bulletEnabled val="1"/>
        </dgm:presLayoutVars>
      </dgm:prSet>
      <dgm:spPr/>
    </dgm:pt>
    <dgm:pt modelId="{1CEAAAFA-CC3C-9740-941A-A641C00CB8A4}" type="pres">
      <dgm:prSet presAssocID="{2268A464-D4B3-1840-8F5A-2E499C84A11E}" presName="desTx" presStyleLbl="alignAccFollowNode1" presStyleIdx="3" presStyleCnt="4">
        <dgm:presLayoutVars>
          <dgm:bulletEnabled val="1"/>
        </dgm:presLayoutVars>
      </dgm:prSet>
      <dgm:spPr/>
    </dgm:pt>
  </dgm:ptLst>
  <dgm:cxnLst>
    <dgm:cxn modelId="{7534A608-919A-7E45-97A6-E55A9A923E18}" srcId="{76FE5012-F71D-8D49-BEC8-C08ED8831080}" destId="{AB74DF40-8C07-D342-A3EA-3BD7563A5170}" srcOrd="0" destOrd="0" parTransId="{00DACCC9-4CA0-734A-8EB6-D9E8F2A722EB}" sibTransId="{7AD69355-BFD0-5548-9A08-74514D38AC82}"/>
    <dgm:cxn modelId="{C8D69C09-497E-4F48-BCAC-738EBF0A12BE}" srcId="{2268A464-D4B3-1840-8F5A-2E499C84A11E}" destId="{40270E2F-D307-5C4D-A9E1-FA74BD0B5979}" srcOrd="1" destOrd="0" parTransId="{FABF46AE-AE10-C84D-8130-116F7B910663}" sibTransId="{F3A82A29-1445-684F-8105-2853ABA321B0}"/>
    <dgm:cxn modelId="{A6C76A0D-2F7C-1049-8380-FA479ABAD8CE}" type="presOf" srcId="{82591E60-5947-7D4D-94E5-A77829F9E684}" destId="{1CEAAAFA-CC3C-9740-941A-A641C00CB8A4}" srcOrd="0" destOrd="4" presId="urn:microsoft.com/office/officeart/2005/8/layout/hList1"/>
    <dgm:cxn modelId="{25F8B416-454B-E445-B729-FCF00BB9E5B8}" type="presOf" srcId="{AB74DF40-8C07-D342-A3EA-3BD7563A5170}" destId="{404A020D-6456-BE4D-87D1-56FBE5FE1425}" srcOrd="0" destOrd="0" presId="urn:microsoft.com/office/officeart/2005/8/layout/hList1"/>
    <dgm:cxn modelId="{B4AE2526-92E2-3D4D-98B7-50BA68891303}" srcId="{AB74DF40-8C07-D342-A3EA-3BD7563A5170}" destId="{DE9BF8DA-570E-0248-85FA-2A1D2EED024E}" srcOrd="5" destOrd="0" parTransId="{77BB1D1B-D852-F140-8F51-95A7CC5D1A4E}" sibTransId="{15919EA0-7A18-374E-AC24-BBB8C769E0EE}"/>
    <dgm:cxn modelId="{E064D029-715A-4B41-8A08-9FC5D8404614}" srcId="{2268A464-D4B3-1840-8F5A-2E499C84A11E}" destId="{8AF70A54-057A-F743-947A-E2EC2E4C26E7}" srcOrd="2" destOrd="0" parTransId="{9D3262BA-0DB0-794D-8B91-554C2448732A}" sibTransId="{BCEDEFAA-089B-2846-A1EB-14613B7CE8B1}"/>
    <dgm:cxn modelId="{A733562C-75FC-6D4C-9B8E-9B2B4B1E3970}" srcId="{AB74DF40-8C07-D342-A3EA-3BD7563A5170}" destId="{F798B9EC-2510-9747-BF30-D13595105432}" srcOrd="3" destOrd="0" parTransId="{FFBD3981-4DA3-1247-B455-719F8ED35E25}" sibTransId="{3A0411A7-D708-B240-ADE9-46DA09A24135}"/>
    <dgm:cxn modelId="{FC65B92C-B6D5-EC46-B708-70A647EDA849}" srcId="{4DC453DC-87EF-DA44-94EA-EF82DC331AE2}" destId="{D34815FC-85DA-0944-B1B3-4C711DEB7B50}" srcOrd="3" destOrd="0" parTransId="{D779BF10-B8EF-A846-965C-9ED42357769B}" sibTransId="{59BC3969-BFDF-534C-96A1-E0830C9A6ABA}"/>
    <dgm:cxn modelId="{B363352F-BB72-CE45-8A71-44924C6EE32A}" srcId="{AB74DF40-8C07-D342-A3EA-3BD7563A5170}" destId="{5A426BFF-518D-DB4E-83B4-43DF6885D1CB}" srcOrd="0" destOrd="0" parTransId="{8B1C97EE-FF56-7F48-9A78-3E087BC27A92}" sibTransId="{A00AE95E-21F1-CB4E-93DC-C0D7D2986B88}"/>
    <dgm:cxn modelId="{9514CA2F-B3B9-EF4D-8AF7-155ED6D9A7F7}" type="presOf" srcId="{FB44454D-28EF-9046-85CC-3A1F6DFD528E}" destId="{8DA73492-FAA7-AB47-8E19-9F48F2DC2036}" srcOrd="0" destOrd="4" presId="urn:microsoft.com/office/officeart/2005/8/layout/hList1"/>
    <dgm:cxn modelId="{2C2DDC32-762E-9041-A921-AC52E72EA858}" type="presOf" srcId="{E88CE978-4C12-5847-82CB-31081BB2EB02}" destId="{8DA73492-FAA7-AB47-8E19-9F48F2DC2036}" srcOrd="0" destOrd="1" presId="urn:microsoft.com/office/officeart/2005/8/layout/hList1"/>
    <dgm:cxn modelId="{88184E39-7C35-DF42-8D90-09294FD78AFE}" type="presOf" srcId="{53B1D598-FC52-234A-97E6-4C968CD74D36}" destId="{E49909BB-9E36-2541-9CD6-70D6FA4A74A1}" srcOrd="0" destOrd="2" presId="urn:microsoft.com/office/officeart/2005/8/layout/hList1"/>
    <dgm:cxn modelId="{1737FF39-38D7-D848-A1BF-6A59DAC871CE}" srcId="{76FE5012-F71D-8D49-BEC8-C08ED8831080}" destId="{4DC453DC-87EF-DA44-94EA-EF82DC331AE2}" srcOrd="1" destOrd="0" parTransId="{5E573C9A-CC25-2546-8809-44B923D49165}" sibTransId="{EC73BB76-35B6-9247-AFEB-434683504B42}"/>
    <dgm:cxn modelId="{E06E373B-96C7-C445-B79F-423CD70623FD}" type="presOf" srcId="{511ABA9A-CC89-AB4E-8558-E9705149F704}" destId="{1CEAAAFA-CC3C-9740-941A-A641C00CB8A4}" srcOrd="0" destOrd="5" presId="urn:microsoft.com/office/officeart/2005/8/layout/hList1"/>
    <dgm:cxn modelId="{A05B883D-AED5-D148-B8A3-F58FD440A557}" srcId="{76FE5012-F71D-8D49-BEC8-C08ED8831080}" destId="{A6E36556-054D-2641-8E2B-325290E171AD}" srcOrd="2" destOrd="0" parTransId="{5CEDCC46-A849-F543-9DA8-6F7E02EB6250}" sibTransId="{33695FEC-0395-7C4C-8421-DA2D12190825}"/>
    <dgm:cxn modelId="{E2665A5B-8E31-EB48-961D-A37E50542796}" srcId="{2268A464-D4B3-1840-8F5A-2E499C84A11E}" destId="{A1E0C5C9-2856-AF49-B4C0-8CDEF0BC05CC}" srcOrd="0" destOrd="0" parTransId="{7903522A-9C87-CF43-9F8A-EC078EA52209}" sibTransId="{5383ED26-0BAD-2A49-B542-EF5DBD4A7CDF}"/>
    <dgm:cxn modelId="{6F9A895C-7AF6-DE4B-AC0E-3A801B2D2890}" type="presOf" srcId="{DE9BF8DA-570E-0248-85FA-2A1D2EED024E}" destId="{321BFEB1-8E85-1B4A-888D-3722B5312EFC}" srcOrd="0" destOrd="5" presId="urn:microsoft.com/office/officeart/2005/8/layout/hList1"/>
    <dgm:cxn modelId="{2343455F-48BC-6D41-AAF4-B61BB37235A7}" type="presOf" srcId="{56B3B011-7E60-8646-BEC0-5EDF73DF66B7}" destId="{E49909BB-9E36-2541-9CD6-70D6FA4A74A1}" srcOrd="0" destOrd="1" presId="urn:microsoft.com/office/officeart/2005/8/layout/hList1"/>
    <dgm:cxn modelId="{F2E96249-2714-0349-879F-52C91912D0D8}" type="presOf" srcId="{45817399-0B4F-8A46-8AF1-BE3597D2E162}" destId="{E49909BB-9E36-2541-9CD6-70D6FA4A74A1}" srcOrd="0" destOrd="0" presId="urn:microsoft.com/office/officeart/2005/8/layout/hList1"/>
    <dgm:cxn modelId="{2744854B-442F-1444-B50B-6EB671557A6F}" type="presOf" srcId="{47032AB1-4B4E-FF46-8A1E-C59D0417E2E9}" destId="{321BFEB1-8E85-1B4A-888D-3722B5312EFC}" srcOrd="0" destOrd="1" presId="urn:microsoft.com/office/officeart/2005/8/layout/hList1"/>
    <dgm:cxn modelId="{2E9D706C-84AB-EE48-B6FE-6430F07E147A}" srcId="{A6E36556-054D-2641-8E2B-325290E171AD}" destId="{F24A02AA-12EC-8645-8791-E4FB230315D5}" srcOrd="0" destOrd="0" parTransId="{6375796F-745C-4049-AAE9-6B41E9A175C0}" sibTransId="{4872DF48-4809-2A4F-A314-AC85E6B676EA}"/>
    <dgm:cxn modelId="{3EBAA74C-DBA1-AC4C-9869-605A429D1677}" srcId="{2268A464-D4B3-1840-8F5A-2E499C84A11E}" destId="{511ABA9A-CC89-AB4E-8558-E9705149F704}" srcOrd="5" destOrd="0" parTransId="{165DDC50-73B8-7243-A801-298E24E2F431}" sibTransId="{78D6BD21-2BD1-5C46-BAD0-216F2024BAB1}"/>
    <dgm:cxn modelId="{15360753-AC59-9549-A1E3-C34937138CD3}" srcId="{AB74DF40-8C07-D342-A3EA-3BD7563A5170}" destId="{4154B35A-B5C4-E443-875A-89EF1881A747}" srcOrd="2" destOrd="0" parTransId="{6A2B3CF2-F077-824E-B870-D3D6186E98B1}" sibTransId="{5C3217C2-AD6A-FA4D-9D03-AD50880F39C2}"/>
    <dgm:cxn modelId="{08679B54-E100-384E-94C0-590EA06091C7}" type="presOf" srcId="{D34815FC-85DA-0944-B1B3-4C711DEB7B50}" destId="{E49909BB-9E36-2541-9CD6-70D6FA4A74A1}" srcOrd="0" destOrd="3" presId="urn:microsoft.com/office/officeart/2005/8/layout/hList1"/>
    <dgm:cxn modelId="{A7AB5C77-29D7-D04C-AB31-6D416EBB37EF}" type="presOf" srcId="{DB6A9C9F-CE3B-184A-82AA-3EED456C9BFC}" destId="{8DA73492-FAA7-AB47-8E19-9F48F2DC2036}" srcOrd="0" destOrd="3" presId="urn:microsoft.com/office/officeart/2005/8/layout/hList1"/>
    <dgm:cxn modelId="{9749B357-BD89-5C46-890C-2CE84A9F4878}" srcId="{4DC453DC-87EF-DA44-94EA-EF82DC331AE2}" destId="{53B1D598-FC52-234A-97E6-4C968CD74D36}" srcOrd="2" destOrd="0" parTransId="{B14FA5B9-6B8F-DC4D-8343-033A99058EA5}" sibTransId="{07F41D15-115B-1D4B-8DD1-75374A926962}"/>
    <dgm:cxn modelId="{72AB227A-E457-D24F-BF90-D55180BF5A1C}" srcId="{76FE5012-F71D-8D49-BEC8-C08ED8831080}" destId="{2268A464-D4B3-1840-8F5A-2E499C84A11E}" srcOrd="3" destOrd="0" parTransId="{409BB161-0D00-9648-93AC-0304E5275866}" sibTransId="{C3545E2C-E08A-3546-AFA6-67C247F1DFE1}"/>
    <dgm:cxn modelId="{7C0A078E-6245-C946-82EE-7C1F0D6C65A4}" type="presOf" srcId="{76FE5012-F71D-8D49-BEC8-C08ED8831080}" destId="{992641BA-5C8A-4C48-9C02-1F8A0916D960}" srcOrd="0" destOrd="0" presId="urn:microsoft.com/office/officeart/2005/8/layout/hList1"/>
    <dgm:cxn modelId="{C5857D96-1668-034B-84EC-B6D6D80F19D3}" type="presOf" srcId="{2268A464-D4B3-1840-8F5A-2E499C84A11E}" destId="{AFF5BE0A-7BEF-4142-8E9D-78EF4745286F}" srcOrd="0" destOrd="0" presId="urn:microsoft.com/office/officeart/2005/8/layout/hList1"/>
    <dgm:cxn modelId="{A5B4A096-B410-8D42-953D-EAD21930A3A6}" type="presOf" srcId="{4DC453DC-87EF-DA44-94EA-EF82DC331AE2}" destId="{FE359C8B-60AD-B04F-ACA4-A14FEC693D8A}" srcOrd="0" destOrd="0" presId="urn:microsoft.com/office/officeart/2005/8/layout/hList1"/>
    <dgm:cxn modelId="{2355059B-2000-CE4D-B4E4-47D3B84D1F04}" srcId="{4DC453DC-87EF-DA44-94EA-EF82DC331AE2}" destId="{AA8F67F4-D6CD-C848-9860-0C1199082ECD}" srcOrd="4" destOrd="0" parTransId="{28264E90-0CD6-ED45-8B7B-50B8BB3132A0}" sibTransId="{33C3C573-0999-8044-A237-7177F18A3CE2}"/>
    <dgm:cxn modelId="{70033BA7-0EE3-C046-8888-FB5254EFFB57}" type="presOf" srcId="{A6E36556-054D-2641-8E2B-325290E171AD}" destId="{CA2CB793-C6A1-6F4D-A1C5-E805C0BC5B50}" srcOrd="0" destOrd="0" presId="urn:microsoft.com/office/officeart/2005/8/layout/hList1"/>
    <dgm:cxn modelId="{11A57AA9-C879-854E-BEE1-205BD8B9E516}" type="presOf" srcId="{F24A02AA-12EC-8645-8791-E4FB230315D5}" destId="{8DA73492-FAA7-AB47-8E19-9F48F2DC2036}" srcOrd="0" destOrd="0" presId="urn:microsoft.com/office/officeart/2005/8/layout/hList1"/>
    <dgm:cxn modelId="{889A6AAD-F37A-E745-BADD-E7D260357A19}" srcId="{A6E36556-054D-2641-8E2B-325290E171AD}" destId="{B1AF5998-753A-9A42-B2AE-B047E91CDA18}" srcOrd="2" destOrd="0" parTransId="{A2D85E74-1252-9F4F-936A-58EF23060149}" sibTransId="{90F4290C-2B48-0841-B3A7-B2E0B64161D8}"/>
    <dgm:cxn modelId="{A5E0FAAF-D3AB-A94D-8995-239D8BAC2CF3}" srcId="{A6E36556-054D-2641-8E2B-325290E171AD}" destId="{FB44454D-28EF-9046-85CC-3A1F6DFD528E}" srcOrd="4" destOrd="0" parTransId="{AE26E4BD-9DAA-F343-B43A-966AFD6A783E}" sibTransId="{A0DE8C12-C81B-4A41-A8CC-A27038F7ADB2}"/>
    <dgm:cxn modelId="{B4F3ABB2-CC1D-5847-9402-93E77C5CF6CF}" srcId="{2268A464-D4B3-1840-8F5A-2E499C84A11E}" destId="{82591E60-5947-7D4D-94E5-A77829F9E684}" srcOrd="4" destOrd="0" parTransId="{E5C9CFFF-58FB-F448-9EDF-CE929174DA59}" sibTransId="{01439268-1A16-C44F-863F-7C99F85E5F76}"/>
    <dgm:cxn modelId="{D94CFDB5-B935-3348-9544-1968E04A7DE4}" type="presOf" srcId="{8AF70A54-057A-F743-947A-E2EC2E4C26E7}" destId="{1CEAAAFA-CC3C-9740-941A-A641C00CB8A4}" srcOrd="0" destOrd="2" presId="urn:microsoft.com/office/officeart/2005/8/layout/hList1"/>
    <dgm:cxn modelId="{97C18BBC-8E41-D04E-9ED3-3BEA84A50420}" srcId="{A6E36556-054D-2641-8E2B-325290E171AD}" destId="{E88CE978-4C12-5847-82CB-31081BB2EB02}" srcOrd="1" destOrd="0" parTransId="{BED6E33E-D6E4-0E4A-A79A-EDB951303790}" sibTransId="{E832FAB0-AF16-B445-A27D-64C84E11EF50}"/>
    <dgm:cxn modelId="{7F9B60BD-6DD9-D44C-8B43-6480CFC19A89}" type="presOf" srcId="{AA8F67F4-D6CD-C848-9860-0C1199082ECD}" destId="{E49909BB-9E36-2541-9CD6-70D6FA4A74A1}" srcOrd="0" destOrd="4" presId="urn:microsoft.com/office/officeart/2005/8/layout/hList1"/>
    <dgm:cxn modelId="{1D342DC0-8B54-8F43-981E-219D568BFD01}" type="presOf" srcId="{737F9CC4-E5E7-4C42-A2DE-5C4CD3FDC192}" destId="{321BFEB1-8E85-1B4A-888D-3722B5312EFC}" srcOrd="0" destOrd="4" presId="urn:microsoft.com/office/officeart/2005/8/layout/hList1"/>
    <dgm:cxn modelId="{4F969AC0-E631-E24C-A7D8-EFE772CDCC63}" type="presOf" srcId="{4154B35A-B5C4-E443-875A-89EF1881A747}" destId="{321BFEB1-8E85-1B4A-888D-3722B5312EFC}" srcOrd="0" destOrd="2" presId="urn:microsoft.com/office/officeart/2005/8/layout/hList1"/>
    <dgm:cxn modelId="{8637FAC1-F60A-544B-A9A5-29ED0DF8F75F}" srcId="{A6E36556-054D-2641-8E2B-325290E171AD}" destId="{DB6A9C9F-CE3B-184A-82AA-3EED456C9BFC}" srcOrd="3" destOrd="0" parTransId="{9B86B048-6039-A647-AA32-9E48C947A856}" sibTransId="{7C519A86-236A-834F-B966-96F99736089C}"/>
    <dgm:cxn modelId="{123F07C4-A3E6-5F45-BCD8-9C08BB575AB9}" type="presOf" srcId="{A1E0C5C9-2856-AF49-B4C0-8CDEF0BC05CC}" destId="{1CEAAAFA-CC3C-9740-941A-A641C00CB8A4}" srcOrd="0" destOrd="0" presId="urn:microsoft.com/office/officeart/2005/8/layout/hList1"/>
    <dgm:cxn modelId="{273D70C5-1AE6-2C48-8F12-009581AEF99D}" type="presOf" srcId="{EDCF4BA3-E10E-CA4F-A17D-2AE7A5A6550C}" destId="{1CEAAAFA-CC3C-9740-941A-A641C00CB8A4}" srcOrd="0" destOrd="3" presId="urn:microsoft.com/office/officeart/2005/8/layout/hList1"/>
    <dgm:cxn modelId="{F44356C9-96C3-C74C-9510-C69D3A3DE3EC}" type="presOf" srcId="{B1AF5998-753A-9A42-B2AE-B047E91CDA18}" destId="{8DA73492-FAA7-AB47-8E19-9F48F2DC2036}" srcOrd="0" destOrd="2" presId="urn:microsoft.com/office/officeart/2005/8/layout/hList1"/>
    <dgm:cxn modelId="{C2BE81CF-B92F-2C40-BB9E-B2D3AA1795AA}" type="presOf" srcId="{F798B9EC-2510-9747-BF30-D13595105432}" destId="{321BFEB1-8E85-1B4A-888D-3722B5312EFC}" srcOrd="0" destOrd="3" presId="urn:microsoft.com/office/officeart/2005/8/layout/hList1"/>
    <dgm:cxn modelId="{19CDD1D6-ECE1-0547-BD82-E53C36C58079}" srcId="{4DC453DC-87EF-DA44-94EA-EF82DC331AE2}" destId="{45817399-0B4F-8A46-8AF1-BE3597D2E162}" srcOrd="0" destOrd="0" parTransId="{528BBAEC-9C17-1347-B9C4-525FAC6F5DA4}" sibTransId="{A7B3AF1F-978E-CB4D-BB12-360488E5DE79}"/>
    <dgm:cxn modelId="{228F33E4-3816-9A4F-BFBC-53E05FA6D5D9}" srcId="{4DC453DC-87EF-DA44-94EA-EF82DC331AE2}" destId="{56B3B011-7E60-8646-BEC0-5EDF73DF66B7}" srcOrd="1" destOrd="0" parTransId="{488BE039-D256-0F48-BC46-F39DA6711E15}" sibTransId="{51C4EBE5-2529-BA4F-9521-F2D56D337024}"/>
    <dgm:cxn modelId="{BF4049E6-5A27-934A-BC59-86E3B0A8C0E6}" srcId="{2268A464-D4B3-1840-8F5A-2E499C84A11E}" destId="{EDCF4BA3-E10E-CA4F-A17D-2AE7A5A6550C}" srcOrd="3" destOrd="0" parTransId="{EA0A2FF1-8528-334E-9CBF-4A1A02FD3647}" sibTransId="{1AF730E2-CC66-0443-90C8-FC6BC4F19FEC}"/>
    <dgm:cxn modelId="{15BB59EC-CBDE-6F47-9E75-C23ACD8B1B65}" srcId="{AB74DF40-8C07-D342-A3EA-3BD7563A5170}" destId="{47032AB1-4B4E-FF46-8A1E-C59D0417E2E9}" srcOrd="1" destOrd="0" parTransId="{28457C3F-D13A-5246-B3C9-DFB08058DA32}" sibTransId="{93BCFB87-3DC0-5D4E-8987-340B219B3756}"/>
    <dgm:cxn modelId="{F3D364F1-DE0D-414B-926F-DE37AB2EECC8}" type="presOf" srcId="{40270E2F-D307-5C4D-A9E1-FA74BD0B5979}" destId="{1CEAAAFA-CC3C-9740-941A-A641C00CB8A4}" srcOrd="0" destOrd="1" presId="urn:microsoft.com/office/officeart/2005/8/layout/hList1"/>
    <dgm:cxn modelId="{DB9E5EF7-0506-0640-9EFF-23D89AE281FB}" type="presOf" srcId="{5A426BFF-518D-DB4E-83B4-43DF6885D1CB}" destId="{321BFEB1-8E85-1B4A-888D-3722B5312EFC}" srcOrd="0" destOrd="0" presId="urn:microsoft.com/office/officeart/2005/8/layout/hList1"/>
    <dgm:cxn modelId="{FD0824F8-FF34-7047-BECF-4120282A3B67}" srcId="{AB74DF40-8C07-D342-A3EA-3BD7563A5170}" destId="{737F9CC4-E5E7-4C42-A2DE-5C4CD3FDC192}" srcOrd="4" destOrd="0" parTransId="{F60ACC45-26E4-C74D-9F28-7AEAA06AE656}" sibTransId="{DBDAF37E-2EF1-E142-993D-13125A9E234D}"/>
    <dgm:cxn modelId="{96DBEAD3-1FCF-8840-99D8-D6EEA44CA246}" type="presParOf" srcId="{992641BA-5C8A-4C48-9C02-1F8A0916D960}" destId="{DE6843DF-6358-2648-8785-E5D03E9033A2}" srcOrd="0" destOrd="0" presId="urn:microsoft.com/office/officeart/2005/8/layout/hList1"/>
    <dgm:cxn modelId="{1B19E7CF-F94B-574E-9A8D-AB3BFC30DCA7}" type="presParOf" srcId="{DE6843DF-6358-2648-8785-E5D03E9033A2}" destId="{404A020D-6456-BE4D-87D1-56FBE5FE1425}" srcOrd="0" destOrd="0" presId="urn:microsoft.com/office/officeart/2005/8/layout/hList1"/>
    <dgm:cxn modelId="{A87440D8-D7E3-654C-AC32-23CB6DF7FFC2}" type="presParOf" srcId="{DE6843DF-6358-2648-8785-E5D03E9033A2}" destId="{321BFEB1-8E85-1B4A-888D-3722B5312EFC}" srcOrd="1" destOrd="0" presId="urn:microsoft.com/office/officeart/2005/8/layout/hList1"/>
    <dgm:cxn modelId="{7C99EBCC-BDB2-2E49-B4EC-3A68D3498752}" type="presParOf" srcId="{992641BA-5C8A-4C48-9C02-1F8A0916D960}" destId="{C71E6925-5985-3046-A748-AD84A699452F}" srcOrd="1" destOrd="0" presId="urn:microsoft.com/office/officeart/2005/8/layout/hList1"/>
    <dgm:cxn modelId="{007B664C-4DDA-B543-A292-C876D58BADBF}" type="presParOf" srcId="{992641BA-5C8A-4C48-9C02-1F8A0916D960}" destId="{DF3DEAB2-8A05-C947-866D-1D5398702BA5}" srcOrd="2" destOrd="0" presId="urn:microsoft.com/office/officeart/2005/8/layout/hList1"/>
    <dgm:cxn modelId="{903181A5-23A4-C34D-9042-45BC7B226609}" type="presParOf" srcId="{DF3DEAB2-8A05-C947-866D-1D5398702BA5}" destId="{FE359C8B-60AD-B04F-ACA4-A14FEC693D8A}" srcOrd="0" destOrd="0" presId="urn:microsoft.com/office/officeart/2005/8/layout/hList1"/>
    <dgm:cxn modelId="{0D98E512-2161-A64D-AC30-352E3151A46E}" type="presParOf" srcId="{DF3DEAB2-8A05-C947-866D-1D5398702BA5}" destId="{E49909BB-9E36-2541-9CD6-70D6FA4A74A1}" srcOrd="1" destOrd="0" presId="urn:microsoft.com/office/officeart/2005/8/layout/hList1"/>
    <dgm:cxn modelId="{87C1BC19-A456-4549-816D-5C185F23AEC6}" type="presParOf" srcId="{992641BA-5C8A-4C48-9C02-1F8A0916D960}" destId="{E846660E-2E73-8D41-BC9F-A189554BB3EC}" srcOrd="3" destOrd="0" presId="urn:microsoft.com/office/officeart/2005/8/layout/hList1"/>
    <dgm:cxn modelId="{44FC07DF-F213-B548-B0A3-150DE9106E1F}" type="presParOf" srcId="{992641BA-5C8A-4C48-9C02-1F8A0916D960}" destId="{A617BFD7-3829-D042-8C55-C791E0A08C9E}" srcOrd="4" destOrd="0" presId="urn:microsoft.com/office/officeart/2005/8/layout/hList1"/>
    <dgm:cxn modelId="{176D6666-3C85-094E-84F2-609D5AACFA22}" type="presParOf" srcId="{A617BFD7-3829-D042-8C55-C791E0A08C9E}" destId="{CA2CB793-C6A1-6F4D-A1C5-E805C0BC5B50}" srcOrd="0" destOrd="0" presId="urn:microsoft.com/office/officeart/2005/8/layout/hList1"/>
    <dgm:cxn modelId="{0D2F4DF3-6E74-7B4F-AA79-E039F21D5015}" type="presParOf" srcId="{A617BFD7-3829-D042-8C55-C791E0A08C9E}" destId="{8DA73492-FAA7-AB47-8E19-9F48F2DC2036}" srcOrd="1" destOrd="0" presId="urn:microsoft.com/office/officeart/2005/8/layout/hList1"/>
    <dgm:cxn modelId="{0A4F67AB-4272-DB48-871F-A9020F5C0EA3}" type="presParOf" srcId="{992641BA-5C8A-4C48-9C02-1F8A0916D960}" destId="{E64708E9-41B6-5C4A-8F65-E237BF3F796B}" srcOrd="5" destOrd="0" presId="urn:microsoft.com/office/officeart/2005/8/layout/hList1"/>
    <dgm:cxn modelId="{EE4B2160-B20E-674B-98E0-702A2300E951}" type="presParOf" srcId="{992641BA-5C8A-4C48-9C02-1F8A0916D960}" destId="{363CBC13-7341-264B-B7C3-942F621A20AB}" srcOrd="6" destOrd="0" presId="urn:microsoft.com/office/officeart/2005/8/layout/hList1"/>
    <dgm:cxn modelId="{B6631B1F-1188-2C46-8C61-F0E4D594457C}" type="presParOf" srcId="{363CBC13-7341-264B-B7C3-942F621A20AB}" destId="{AFF5BE0A-7BEF-4142-8E9D-78EF4745286F}" srcOrd="0" destOrd="0" presId="urn:microsoft.com/office/officeart/2005/8/layout/hList1"/>
    <dgm:cxn modelId="{23C59F4A-8BAA-CE4D-A812-8874AD24A158}" type="presParOf" srcId="{363CBC13-7341-264B-B7C3-942F621A20AB}" destId="{1CEAAAFA-CC3C-9740-941A-A641C00CB8A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01D0D763-55CB-4691-8D74-276B4EDD0B8F}"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DD77727A-9218-40AE-82FA-01737896ED31}">
      <dgm:prSet custT="1"/>
      <dgm:spPr/>
      <dgm:t>
        <a:bodyPr/>
        <a:lstStyle/>
        <a:p>
          <a:r>
            <a:rPr lang="en-US" sz="1900" dirty="0"/>
            <a:t>Increased sadness</a:t>
          </a:r>
        </a:p>
      </dgm:t>
    </dgm:pt>
    <dgm:pt modelId="{1622FAF2-632B-48AD-B8C4-06610EF3F4EA}" type="parTrans" cxnId="{A1991FB5-8AB9-4F1B-9A07-04DAC959957F}">
      <dgm:prSet/>
      <dgm:spPr/>
      <dgm:t>
        <a:bodyPr/>
        <a:lstStyle/>
        <a:p>
          <a:endParaRPr lang="en-US"/>
        </a:p>
      </dgm:t>
    </dgm:pt>
    <dgm:pt modelId="{57B2CAC4-E6E7-4A29-9AFB-431C2412F86E}" type="sibTrans" cxnId="{A1991FB5-8AB9-4F1B-9A07-04DAC959957F}">
      <dgm:prSet/>
      <dgm:spPr/>
      <dgm:t>
        <a:bodyPr/>
        <a:lstStyle/>
        <a:p>
          <a:endParaRPr lang="en-US"/>
        </a:p>
      </dgm:t>
    </dgm:pt>
    <dgm:pt modelId="{28F6B863-8671-4F11-A5E6-7BBB08CBF04E}">
      <dgm:prSet custT="1"/>
      <dgm:spPr/>
      <dgm:t>
        <a:bodyPr/>
        <a:lstStyle/>
        <a:p>
          <a:r>
            <a:rPr lang="en-US" sz="1900" dirty="0"/>
            <a:t>Withdrawal</a:t>
          </a:r>
        </a:p>
      </dgm:t>
    </dgm:pt>
    <dgm:pt modelId="{E84A2D0E-0701-40CB-8389-BE93C4C73C2B}" type="parTrans" cxnId="{441D62AA-7355-495D-BE64-E98FF25D1AF9}">
      <dgm:prSet/>
      <dgm:spPr/>
      <dgm:t>
        <a:bodyPr/>
        <a:lstStyle/>
        <a:p>
          <a:endParaRPr lang="en-US"/>
        </a:p>
      </dgm:t>
    </dgm:pt>
    <dgm:pt modelId="{04863C14-7915-401A-A1E3-59AA5541769F}" type="sibTrans" cxnId="{441D62AA-7355-495D-BE64-E98FF25D1AF9}">
      <dgm:prSet/>
      <dgm:spPr/>
      <dgm:t>
        <a:bodyPr/>
        <a:lstStyle/>
        <a:p>
          <a:endParaRPr lang="en-US"/>
        </a:p>
      </dgm:t>
    </dgm:pt>
    <dgm:pt modelId="{5BF79BC3-EC60-4528-B9EF-6FA3D676E7FC}">
      <dgm:prSet custT="1"/>
      <dgm:spPr/>
      <dgm:t>
        <a:bodyPr/>
        <a:lstStyle/>
        <a:p>
          <a:r>
            <a:rPr lang="en-US" sz="1900"/>
            <a:t>Irritability</a:t>
          </a:r>
        </a:p>
      </dgm:t>
    </dgm:pt>
    <dgm:pt modelId="{C89F19B8-3157-452D-ACCF-59E7F66F28D7}" type="parTrans" cxnId="{380AB304-CDD4-44D0-8AA2-17AFEF27327A}">
      <dgm:prSet/>
      <dgm:spPr/>
      <dgm:t>
        <a:bodyPr/>
        <a:lstStyle/>
        <a:p>
          <a:endParaRPr lang="en-US"/>
        </a:p>
      </dgm:t>
    </dgm:pt>
    <dgm:pt modelId="{B73DCDB5-14EA-484A-BC55-43738AEA357A}" type="sibTrans" cxnId="{380AB304-CDD4-44D0-8AA2-17AFEF27327A}">
      <dgm:prSet/>
      <dgm:spPr/>
      <dgm:t>
        <a:bodyPr/>
        <a:lstStyle/>
        <a:p>
          <a:endParaRPr lang="en-US"/>
        </a:p>
      </dgm:t>
    </dgm:pt>
    <dgm:pt modelId="{4EE79B55-1F01-4D0D-AA5A-158CF89DF006}">
      <dgm:prSet custT="1"/>
      <dgm:spPr/>
      <dgm:t>
        <a:bodyPr/>
        <a:lstStyle/>
        <a:p>
          <a:r>
            <a:rPr lang="en-US" sz="1900"/>
            <a:t>Difficulty concentrating</a:t>
          </a:r>
        </a:p>
      </dgm:t>
    </dgm:pt>
    <dgm:pt modelId="{EF9873C2-917D-4CAD-8B14-D45C217B766B}" type="parTrans" cxnId="{04396B55-BDD9-4A7C-A007-4477EA06E94C}">
      <dgm:prSet/>
      <dgm:spPr/>
      <dgm:t>
        <a:bodyPr/>
        <a:lstStyle/>
        <a:p>
          <a:endParaRPr lang="en-US"/>
        </a:p>
      </dgm:t>
    </dgm:pt>
    <dgm:pt modelId="{92B00CB0-6944-428E-AD13-4A777A294497}" type="sibTrans" cxnId="{04396B55-BDD9-4A7C-A007-4477EA06E94C}">
      <dgm:prSet/>
      <dgm:spPr/>
      <dgm:t>
        <a:bodyPr/>
        <a:lstStyle/>
        <a:p>
          <a:endParaRPr lang="en-US"/>
        </a:p>
      </dgm:t>
    </dgm:pt>
    <dgm:pt modelId="{3AAD7BE4-CC2E-41C7-9D2D-F109CFDDF5FC}">
      <dgm:prSet custT="1"/>
      <dgm:spPr/>
      <dgm:t>
        <a:bodyPr/>
        <a:lstStyle/>
        <a:p>
          <a:r>
            <a:rPr lang="en-US" sz="1900" dirty="0"/>
            <a:t>Loss of appetite and weight, or overeating and weight gain </a:t>
          </a:r>
        </a:p>
      </dgm:t>
    </dgm:pt>
    <dgm:pt modelId="{D9267B1C-4F5E-4D4A-9673-15D16677FB7B}" type="parTrans" cxnId="{644291E2-884F-466A-817F-9831E1B1C61D}">
      <dgm:prSet/>
      <dgm:spPr/>
      <dgm:t>
        <a:bodyPr/>
        <a:lstStyle/>
        <a:p>
          <a:endParaRPr lang="en-US"/>
        </a:p>
      </dgm:t>
    </dgm:pt>
    <dgm:pt modelId="{E361FAF7-FA20-4DAA-BC74-86EC1AE7227B}" type="sibTrans" cxnId="{644291E2-884F-466A-817F-9831E1B1C61D}">
      <dgm:prSet/>
      <dgm:spPr/>
      <dgm:t>
        <a:bodyPr/>
        <a:lstStyle/>
        <a:p>
          <a:endParaRPr lang="en-US"/>
        </a:p>
      </dgm:t>
    </dgm:pt>
    <dgm:pt modelId="{16ABC0A6-2372-4D01-AE75-062538739B19}">
      <dgm:prSet custT="1"/>
      <dgm:spPr/>
      <dgm:t>
        <a:bodyPr/>
        <a:lstStyle/>
        <a:p>
          <a:r>
            <a:rPr lang="en-US" sz="1900"/>
            <a:t>Oversleeping</a:t>
          </a:r>
        </a:p>
      </dgm:t>
    </dgm:pt>
    <dgm:pt modelId="{F88468E4-8546-4ADD-8F6A-9703632BD64D}" type="parTrans" cxnId="{66B286EB-FCE2-4509-8C8A-B4C9D8583771}">
      <dgm:prSet/>
      <dgm:spPr/>
      <dgm:t>
        <a:bodyPr/>
        <a:lstStyle/>
        <a:p>
          <a:endParaRPr lang="en-US"/>
        </a:p>
      </dgm:t>
    </dgm:pt>
    <dgm:pt modelId="{6091605D-1EF5-4968-9BE6-DBF462CD2F00}" type="sibTrans" cxnId="{66B286EB-FCE2-4509-8C8A-B4C9D8583771}">
      <dgm:prSet/>
      <dgm:spPr/>
      <dgm:t>
        <a:bodyPr/>
        <a:lstStyle/>
        <a:p>
          <a:endParaRPr lang="en-US"/>
        </a:p>
      </dgm:t>
    </dgm:pt>
    <dgm:pt modelId="{2EC2A957-6321-4631-9363-A20C0FC894E2}">
      <dgm:prSet custT="1"/>
      <dgm:spPr/>
      <dgm:t>
        <a:bodyPr/>
        <a:lstStyle/>
        <a:p>
          <a:r>
            <a:rPr lang="en-US" sz="1900" dirty="0"/>
            <a:t>Insomnia or early wakening</a:t>
          </a:r>
        </a:p>
      </dgm:t>
    </dgm:pt>
    <dgm:pt modelId="{5006174A-D71D-4F6B-B421-1D30E5A6685F}" type="parTrans" cxnId="{C7B97CBB-D890-4702-92E8-2981E9395844}">
      <dgm:prSet/>
      <dgm:spPr/>
      <dgm:t>
        <a:bodyPr/>
        <a:lstStyle/>
        <a:p>
          <a:endParaRPr lang="en-US"/>
        </a:p>
      </dgm:t>
    </dgm:pt>
    <dgm:pt modelId="{52A1B79F-B96E-4B32-ABB9-8441D9CC8C03}" type="sibTrans" cxnId="{C7B97CBB-D890-4702-92E8-2981E9395844}">
      <dgm:prSet/>
      <dgm:spPr/>
      <dgm:t>
        <a:bodyPr/>
        <a:lstStyle/>
        <a:p>
          <a:endParaRPr lang="en-US"/>
        </a:p>
      </dgm:t>
    </dgm:pt>
    <dgm:pt modelId="{438EAC74-F04B-4B97-8B1E-AAE4692E7354}">
      <dgm:prSet custT="1"/>
      <dgm:spPr/>
      <dgm:t>
        <a:bodyPr/>
        <a:lstStyle/>
        <a:p>
          <a:r>
            <a:rPr lang="en-US" sz="1900" dirty="0"/>
            <a:t>Loss of interest in people and activities previously enjoyed </a:t>
          </a:r>
        </a:p>
      </dgm:t>
    </dgm:pt>
    <dgm:pt modelId="{C25BFF03-AFD7-49DA-BE51-FF7ABF8B5DE8}" type="parTrans" cxnId="{61C62551-332A-4893-BC25-0AF6C482C4A7}">
      <dgm:prSet/>
      <dgm:spPr/>
      <dgm:t>
        <a:bodyPr/>
        <a:lstStyle/>
        <a:p>
          <a:endParaRPr lang="en-US"/>
        </a:p>
      </dgm:t>
    </dgm:pt>
    <dgm:pt modelId="{CD2A20C6-CB9C-45D3-8095-7A629039F5CD}" type="sibTrans" cxnId="{61C62551-332A-4893-BC25-0AF6C482C4A7}">
      <dgm:prSet/>
      <dgm:spPr/>
      <dgm:t>
        <a:bodyPr/>
        <a:lstStyle/>
        <a:p>
          <a:endParaRPr lang="en-US"/>
        </a:p>
      </dgm:t>
    </dgm:pt>
    <dgm:pt modelId="{26029666-FC08-4216-B282-6B9C8E81101E}">
      <dgm:prSet custT="1"/>
      <dgm:spPr/>
      <dgm:t>
        <a:bodyPr/>
        <a:lstStyle/>
        <a:p>
          <a:r>
            <a:rPr lang="en-US" sz="1900" dirty="0"/>
            <a:t>Worry about money or illness </a:t>
          </a:r>
        </a:p>
      </dgm:t>
    </dgm:pt>
    <dgm:pt modelId="{D61A8638-0259-44A0-B3B5-C2E69BBB3F63}" type="parTrans" cxnId="{795D8653-9CEE-450A-8F54-8EA2D31B0196}">
      <dgm:prSet/>
      <dgm:spPr/>
      <dgm:t>
        <a:bodyPr/>
        <a:lstStyle/>
        <a:p>
          <a:endParaRPr lang="en-US"/>
        </a:p>
      </dgm:t>
    </dgm:pt>
    <dgm:pt modelId="{6F5141AE-29E6-49F6-99FB-A57DB9F6EE94}" type="sibTrans" cxnId="{795D8653-9CEE-450A-8F54-8EA2D31B0196}">
      <dgm:prSet/>
      <dgm:spPr/>
      <dgm:t>
        <a:bodyPr/>
        <a:lstStyle/>
        <a:p>
          <a:endParaRPr lang="en-US"/>
        </a:p>
      </dgm:t>
    </dgm:pt>
    <dgm:pt modelId="{CE0D042B-8B7A-45A6-9EDA-7C03DD34804C}">
      <dgm:prSet custT="1"/>
      <dgm:spPr/>
      <dgm:t>
        <a:bodyPr/>
        <a:lstStyle/>
        <a:p>
          <a:r>
            <a:rPr lang="en-US" sz="1900" dirty="0"/>
            <a:t>Fears of losing control or going crazy</a:t>
          </a:r>
        </a:p>
      </dgm:t>
    </dgm:pt>
    <dgm:pt modelId="{6AA2502C-0515-42EF-8789-60E747657700}" type="parTrans" cxnId="{BF042F98-3989-41F3-B59F-97ACC144A6C1}">
      <dgm:prSet/>
      <dgm:spPr/>
      <dgm:t>
        <a:bodyPr/>
        <a:lstStyle/>
        <a:p>
          <a:endParaRPr lang="en-US"/>
        </a:p>
      </dgm:t>
    </dgm:pt>
    <dgm:pt modelId="{DA5EA56B-0303-4552-9C27-ACFE950376BE}" type="sibTrans" cxnId="{BF042F98-3989-41F3-B59F-97ACC144A6C1}">
      <dgm:prSet/>
      <dgm:spPr/>
      <dgm:t>
        <a:bodyPr/>
        <a:lstStyle/>
        <a:p>
          <a:endParaRPr lang="en-US"/>
        </a:p>
      </dgm:t>
    </dgm:pt>
    <dgm:pt modelId="{921CFA7A-44B8-4D9A-81EA-EA129DD2FF61}">
      <dgm:prSet custT="1"/>
      <dgm:spPr/>
      <dgm:t>
        <a:bodyPr/>
        <a:lstStyle/>
        <a:p>
          <a:r>
            <a:rPr lang="en-US" sz="1900" dirty="0"/>
            <a:t>Feeling worthless and hopeless </a:t>
          </a:r>
        </a:p>
      </dgm:t>
    </dgm:pt>
    <dgm:pt modelId="{1E71CE94-BB3F-4B9B-A14B-A521EE32992A}" type="parTrans" cxnId="{E8624A25-9A09-4C03-9424-E38C063F4C7A}">
      <dgm:prSet/>
      <dgm:spPr/>
      <dgm:t>
        <a:bodyPr/>
        <a:lstStyle/>
        <a:p>
          <a:endParaRPr lang="en-US"/>
        </a:p>
      </dgm:t>
    </dgm:pt>
    <dgm:pt modelId="{4D3EBC9E-A143-4091-B3E9-CD10424F850C}" type="sibTrans" cxnId="{E8624A25-9A09-4C03-9424-E38C063F4C7A}">
      <dgm:prSet/>
      <dgm:spPr/>
      <dgm:t>
        <a:bodyPr/>
        <a:lstStyle/>
        <a:p>
          <a:endParaRPr lang="en-US"/>
        </a:p>
      </dgm:t>
    </dgm:pt>
    <dgm:pt modelId="{AD8A8320-29F1-4768-B44C-8A2668C83BFB}">
      <dgm:prSet custT="1"/>
      <dgm:spPr/>
      <dgm:t>
        <a:bodyPr/>
        <a:lstStyle/>
        <a:p>
          <a:r>
            <a:rPr lang="en-US" sz="1900" dirty="0"/>
            <a:t>Feeling guilt, shame, or self-hatred</a:t>
          </a:r>
        </a:p>
      </dgm:t>
    </dgm:pt>
    <dgm:pt modelId="{267C0DBF-9AEC-4997-B8F9-EEABE0F6BE2D}" type="parTrans" cxnId="{7FBC60F1-C124-4EDB-ACD3-CD110B7BA6F5}">
      <dgm:prSet/>
      <dgm:spPr/>
      <dgm:t>
        <a:bodyPr/>
        <a:lstStyle/>
        <a:p>
          <a:endParaRPr lang="en-US"/>
        </a:p>
      </dgm:t>
    </dgm:pt>
    <dgm:pt modelId="{E198E5DF-8A51-47DD-AB7B-5D3F1F929202}" type="sibTrans" cxnId="{7FBC60F1-C124-4EDB-ACD3-CD110B7BA6F5}">
      <dgm:prSet/>
      <dgm:spPr/>
      <dgm:t>
        <a:bodyPr/>
        <a:lstStyle/>
        <a:p>
          <a:endParaRPr lang="en-US"/>
        </a:p>
      </dgm:t>
    </dgm:pt>
    <dgm:pt modelId="{87F10A86-03FC-41D3-86E5-D23A1B4A363A}" type="pres">
      <dgm:prSet presAssocID="{01D0D763-55CB-4691-8D74-276B4EDD0B8F}" presName="diagram" presStyleCnt="0">
        <dgm:presLayoutVars>
          <dgm:dir/>
          <dgm:resizeHandles val="exact"/>
        </dgm:presLayoutVars>
      </dgm:prSet>
      <dgm:spPr/>
    </dgm:pt>
    <dgm:pt modelId="{469CE6FE-7B41-42A1-A313-9B5C1EF176B9}" type="pres">
      <dgm:prSet presAssocID="{DD77727A-9218-40AE-82FA-01737896ED31}" presName="node" presStyleLbl="node1" presStyleIdx="0" presStyleCnt="12">
        <dgm:presLayoutVars>
          <dgm:bulletEnabled val="1"/>
        </dgm:presLayoutVars>
      </dgm:prSet>
      <dgm:spPr/>
    </dgm:pt>
    <dgm:pt modelId="{AB5B7A7A-88C4-41C4-B818-F306FFC03BFF}" type="pres">
      <dgm:prSet presAssocID="{57B2CAC4-E6E7-4A29-9AFB-431C2412F86E}" presName="sibTrans" presStyleCnt="0"/>
      <dgm:spPr/>
    </dgm:pt>
    <dgm:pt modelId="{05751AB5-A836-43F3-9A20-D68B44EB113F}" type="pres">
      <dgm:prSet presAssocID="{28F6B863-8671-4F11-A5E6-7BBB08CBF04E}" presName="node" presStyleLbl="node1" presStyleIdx="1" presStyleCnt="12">
        <dgm:presLayoutVars>
          <dgm:bulletEnabled val="1"/>
        </dgm:presLayoutVars>
      </dgm:prSet>
      <dgm:spPr/>
    </dgm:pt>
    <dgm:pt modelId="{26FACB02-1A33-4F0A-A89C-10A170EF1740}" type="pres">
      <dgm:prSet presAssocID="{04863C14-7915-401A-A1E3-59AA5541769F}" presName="sibTrans" presStyleCnt="0"/>
      <dgm:spPr/>
    </dgm:pt>
    <dgm:pt modelId="{3D286163-8C40-4503-B88C-A8DF5EEDF132}" type="pres">
      <dgm:prSet presAssocID="{5BF79BC3-EC60-4528-B9EF-6FA3D676E7FC}" presName="node" presStyleLbl="node1" presStyleIdx="2" presStyleCnt="12">
        <dgm:presLayoutVars>
          <dgm:bulletEnabled val="1"/>
        </dgm:presLayoutVars>
      </dgm:prSet>
      <dgm:spPr/>
    </dgm:pt>
    <dgm:pt modelId="{77959B43-E911-4860-932C-F302A556226D}" type="pres">
      <dgm:prSet presAssocID="{B73DCDB5-14EA-484A-BC55-43738AEA357A}" presName="sibTrans" presStyleCnt="0"/>
      <dgm:spPr/>
    </dgm:pt>
    <dgm:pt modelId="{60B3C334-C79E-43D1-9B27-D93572F6DFD9}" type="pres">
      <dgm:prSet presAssocID="{4EE79B55-1F01-4D0D-AA5A-158CF89DF006}" presName="node" presStyleLbl="node1" presStyleIdx="3" presStyleCnt="12">
        <dgm:presLayoutVars>
          <dgm:bulletEnabled val="1"/>
        </dgm:presLayoutVars>
      </dgm:prSet>
      <dgm:spPr/>
    </dgm:pt>
    <dgm:pt modelId="{32F86087-0C92-42A4-B521-1F662300529E}" type="pres">
      <dgm:prSet presAssocID="{92B00CB0-6944-428E-AD13-4A777A294497}" presName="sibTrans" presStyleCnt="0"/>
      <dgm:spPr/>
    </dgm:pt>
    <dgm:pt modelId="{088A57B3-5300-43D5-9085-237BDC1D0991}" type="pres">
      <dgm:prSet presAssocID="{3AAD7BE4-CC2E-41C7-9D2D-F109CFDDF5FC}" presName="node" presStyleLbl="node1" presStyleIdx="4" presStyleCnt="12">
        <dgm:presLayoutVars>
          <dgm:bulletEnabled val="1"/>
        </dgm:presLayoutVars>
      </dgm:prSet>
      <dgm:spPr/>
    </dgm:pt>
    <dgm:pt modelId="{8EC80607-23EF-42C7-8C59-E95987F91DB8}" type="pres">
      <dgm:prSet presAssocID="{E361FAF7-FA20-4DAA-BC74-86EC1AE7227B}" presName="sibTrans" presStyleCnt="0"/>
      <dgm:spPr/>
    </dgm:pt>
    <dgm:pt modelId="{D93EF4A2-103F-4039-9365-C72C3D4D2EF5}" type="pres">
      <dgm:prSet presAssocID="{16ABC0A6-2372-4D01-AE75-062538739B19}" presName="node" presStyleLbl="node1" presStyleIdx="5" presStyleCnt="12">
        <dgm:presLayoutVars>
          <dgm:bulletEnabled val="1"/>
        </dgm:presLayoutVars>
      </dgm:prSet>
      <dgm:spPr/>
    </dgm:pt>
    <dgm:pt modelId="{D836A929-A975-4335-B4FB-208EF9FB23A5}" type="pres">
      <dgm:prSet presAssocID="{6091605D-1EF5-4968-9BE6-DBF462CD2F00}" presName="sibTrans" presStyleCnt="0"/>
      <dgm:spPr/>
    </dgm:pt>
    <dgm:pt modelId="{FA6CE0A4-1A57-4E44-BBEC-5538940EC11F}" type="pres">
      <dgm:prSet presAssocID="{2EC2A957-6321-4631-9363-A20C0FC894E2}" presName="node" presStyleLbl="node1" presStyleIdx="6" presStyleCnt="12">
        <dgm:presLayoutVars>
          <dgm:bulletEnabled val="1"/>
        </dgm:presLayoutVars>
      </dgm:prSet>
      <dgm:spPr/>
    </dgm:pt>
    <dgm:pt modelId="{70A62204-2C46-4B8D-AF49-33F62E747D1B}" type="pres">
      <dgm:prSet presAssocID="{52A1B79F-B96E-4B32-ABB9-8441D9CC8C03}" presName="sibTrans" presStyleCnt="0"/>
      <dgm:spPr/>
    </dgm:pt>
    <dgm:pt modelId="{380F56A1-C49B-40FD-A424-FB737CE84B35}" type="pres">
      <dgm:prSet presAssocID="{438EAC74-F04B-4B97-8B1E-AAE4692E7354}" presName="node" presStyleLbl="node1" presStyleIdx="7" presStyleCnt="12">
        <dgm:presLayoutVars>
          <dgm:bulletEnabled val="1"/>
        </dgm:presLayoutVars>
      </dgm:prSet>
      <dgm:spPr/>
    </dgm:pt>
    <dgm:pt modelId="{BB7C183B-7BF7-4639-A391-09996323409C}" type="pres">
      <dgm:prSet presAssocID="{CD2A20C6-CB9C-45D3-8095-7A629039F5CD}" presName="sibTrans" presStyleCnt="0"/>
      <dgm:spPr/>
    </dgm:pt>
    <dgm:pt modelId="{DC25AEAF-E79E-42B1-99CA-A30AD1D2A759}" type="pres">
      <dgm:prSet presAssocID="{26029666-FC08-4216-B282-6B9C8E81101E}" presName="node" presStyleLbl="node1" presStyleIdx="8" presStyleCnt="12">
        <dgm:presLayoutVars>
          <dgm:bulletEnabled val="1"/>
        </dgm:presLayoutVars>
      </dgm:prSet>
      <dgm:spPr/>
    </dgm:pt>
    <dgm:pt modelId="{954D669E-07AD-4D9A-A340-5210A75DB0FB}" type="pres">
      <dgm:prSet presAssocID="{6F5141AE-29E6-49F6-99FB-A57DB9F6EE94}" presName="sibTrans" presStyleCnt="0"/>
      <dgm:spPr/>
    </dgm:pt>
    <dgm:pt modelId="{9861C1A5-39CE-4610-B8D7-D21F8C4737B0}" type="pres">
      <dgm:prSet presAssocID="{CE0D042B-8B7A-45A6-9EDA-7C03DD34804C}" presName="node" presStyleLbl="node1" presStyleIdx="9" presStyleCnt="12">
        <dgm:presLayoutVars>
          <dgm:bulletEnabled val="1"/>
        </dgm:presLayoutVars>
      </dgm:prSet>
      <dgm:spPr/>
    </dgm:pt>
    <dgm:pt modelId="{43FA6F96-18E4-4786-AAF8-6EBD6608C4E2}" type="pres">
      <dgm:prSet presAssocID="{DA5EA56B-0303-4552-9C27-ACFE950376BE}" presName="sibTrans" presStyleCnt="0"/>
      <dgm:spPr/>
    </dgm:pt>
    <dgm:pt modelId="{2F945695-F3D9-4F0F-801A-7D41E763E6B4}" type="pres">
      <dgm:prSet presAssocID="{921CFA7A-44B8-4D9A-81EA-EA129DD2FF61}" presName="node" presStyleLbl="node1" presStyleIdx="10" presStyleCnt="12">
        <dgm:presLayoutVars>
          <dgm:bulletEnabled val="1"/>
        </dgm:presLayoutVars>
      </dgm:prSet>
      <dgm:spPr/>
    </dgm:pt>
    <dgm:pt modelId="{8D0FC4CC-8978-4911-B386-472D8A277719}" type="pres">
      <dgm:prSet presAssocID="{4D3EBC9E-A143-4091-B3E9-CD10424F850C}" presName="sibTrans" presStyleCnt="0"/>
      <dgm:spPr/>
    </dgm:pt>
    <dgm:pt modelId="{52EE04C9-997C-4362-A321-E062B4DB4FCF}" type="pres">
      <dgm:prSet presAssocID="{AD8A8320-29F1-4768-B44C-8A2668C83BFB}" presName="node" presStyleLbl="node1" presStyleIdx="11" presStyleCnt="12">
        <dgm:presLayoutVars>
          <dgm:bulletEnabled val="1"/>
        </dgm:presLayoutVars>
      </dgm:prSet>
      <dgm:spPr/>
    </dgm:pt>
  </dgm:ptLst>
  <dgm:cxnLst>
    <dgm:cxn modelId="{380AB304-CDD4-44D0-8AA2-17AFEF27327A}" srcId="{01D0D763-55CB-4691-8D74-276B4EDD0B8F}" destId="{5BF79BC3-EC60-4528-B9EF-6FA3D676E7FC}" srcOrd="2" destOrd="0" parTransId="{C89F19B8-3157-452D-ACCF-59E7F66F28D7}" sibTransId="{B73DCDB5-14EA-484A-BC55-43738AEA357A}"/>
    <dgm:cxn modelId="{FE8D780B-996C-4ACB-B1DD-65AF901BE7C5}" type="presOf" srcId="{DD77727A-9218-40AE-82FA-01737896ED31}" destId="{469CE6FE-7B41-42A1-A313-9B5C1EF176B9}" srcOrd="0" destOrd="0" presId="urn:microsoft.com/office/officeart/2005/8/layout/default"/>
    <dgm:cxn modelId="{0FF4760E-F5D8-4A3F-BE19-B0238FB9A96D}" type="presOf" srcId="{01D0D763-55CB-4691-8D74-276B4EDD0B8F}" destId="{87F10A86-03FC-41D3-86E5-D23A1B4A363A}" srcOrd="0" destOrd="0" presId="urn:microsoft.com/office/officeart/2005/8/layout/default"/>
    <dgm:cxn modelId="{E8624A25-9A09-4C03-9424-E38C063F4C7A}" srcId="{01D0D763-55CB-4691-8D74-276B4EDD0B8F}" destId="{921CFA7A-44B8-4D9A-81EA-EA129DD2FF61}" srcOrd="10" destOrd="0" parTransId="{1E71CE94-BB3F-4B9B-A14B-A521EE32992A}" sibTransId="{4D3EBC9E-A143-4091-B3E9-CD10424F850C}"/>
    <dgm:cxn modelId="{7CCD1A42-48A2-4DDE-BD4E-B1D1A45C06C5}" type="presOf" srcId="{5BF79BC3-EC60-4528-B9EF-6FA3D676E7FC}" destId="{3D286163-8C40-4503-B88C-A8DF5EEDF132}" srcOrd="0" destOrd="0" presId="urn:microsoft.com/office/officeart/2005/8/layout/default"/>
    <dgm:cxn modelId="{B79F226B-4DBC-468B-BF4F-7C7F1C1F42F8}" type="presOf" srcId="{AD8A8320-29F1-4768-B44C-8A2668C83BFB}" destId="{52EE04C9-997C-4362-A321-E062B4DB4FCF}" srcOrd="0" destOrd="0" presId="urn:microsoft.com/office/officeart/2005/8/layout/default"/>
    <dgm:cxn modelId="{5325E14C-8CCE-420B-80F3-57FE83EB7FF3}" type="presOf" srcId="{2EC2A957-6321-4631-9363-A20C0FC894E2}" destId="{FA6CE0A4-1A57-4E44-BBEC-5538940EC11F}" srcOrd="0" destOrd="0" presId="urn:microsoft.com/office/officeart/2005/8/layout/default"/>
    <dgm:cxn modelId="{61C62551-332A-4893-BC25-0AF6C482C4A7}" srcId="{01D0D763-55CB-4691-8D74-276B4EDD0B8F}" destId="{438EAC74-F04B-4B97-8B1E-AAE4692E7354}" srcOrd="7" destOrd="0" parTransId="{C25BFF03-AFD7-49DA-BE51-FF7ABF8B5DE8}" sibTransId="{CD2A20C6-CB9C-45D3-8095-7A629039F5CD}"/>
    <dgm:cxn modelId="{795D8653-9CEE-450A-8F54-8EA2D31B0196}" srcId="{01D0D763-55CB-4691-8D74-276B4EDD0B8F}" destId="{26029666-FC08-4216-B282-6B9C8E81101E}" srcOrd="8" destOrd="0" parTransId="{D61A8638-0259-44A0-B3B5-C2E69BBB3F63}" sibTransId="{6F5141AE-29E6-49F6-99FB-A57DB9F6EE94}"/>
    <dgm:cxn modelId="{04396B55-BDD9-4A7C-A007-4477EA06E94C}" srcId="{01D0D763-55CB-4691-8D74-276B4EDD0B8F}" destId="{4EE79B55-1F01-4D0D-AA5A-158CF89DF006}" srcOrd="3" destOrd="0" parTransId="{EF9873C2-917D-4CAD-8B14-D45C217B766B}" sibTransId="{92B00CB0-6944-428E-AD13-4A777A294497}"/>
    <dgm:cxn modelId="{338E005A-4753-460F-A69F-2094A85C5A50}" type="presOf" srcId="{4EE79B55-1F01-4D0D-AA5A-158CF89DF006}" destId="{60B3C334-C79E-43D1-9B27-D93572F6DFD9}" srcOrd="0" destOrd="0" presId="urn:microsoft.com/office/officeart/2005/8/layout/default"/>
    <dgm:cxn modelId="{B04BC683-902C-40B5-B704-E03DDDF1399D}" type="presOf" srcId="{16ABC0A6-2372-4D01-AE75-062538739B19}" destId="{D93EF4A2-103F-4039-9365-C72C3D4D2EF5}" srcOrd="0" destOrd="0" presId="urn:microsoft.com/office/officeart/2005/8/layout/default"/>
    <dgm:cxn modelId="{BF042F98-3989-41F3-B59F-97ACC144A6C1}" srcId="{01D0D763-55CB-4691-8D74-276B4EDD0B8F}" destId="{CE0D042B-8B7A-45A6-9EDA-7C03DD34804C}" srcOrd="9" destOrd="0" parTransId="{6AA2502C-0515-42EF-8789-60E747657700}" sibTransId="{DA5EA56B-0303-4552-9C27-ACFE950376BE}"/>
    <dgm:cxn modelId="{73225BA0-E449-4682-82CB-C682B74B5ECC}" type="presOf" srcId="{CE0D042B-8B7A-45A6-9EDA-7C03DD34804C}" destId="{9861C1A5-39CE-4610-B8D7-D21F8C4737B0}" srcOrd="0" destOrd="0" presId="urn:microsoft.com/office/officeart/2005/8/layout/default"/>
    <dgm:cxn modelId="{441D62AA-7355-495D-BE64-E98FF25D1AF9}" srcId="{01D0D763-55CB-4691-8D74-276B4EDD0B8F}" destId="{28F6B863-8671-4F11-A5E6-7BBB08CBF04E}" srcOrd="1" destOrd="0" parTransId="{E84A2D0E-0701-40CB-8389-BE93C4C73C2B}" sibTransId="{04863C14-7915-401A-A1E3-59AA5541769F}"/>
    <dgm:cxn modelId="{DFFA62B4-FAAE-4E7D-A2F3-69DE132D80C5}" type="presOf" srcId="{3AAD7BE4-CC2E-41C7-9D2D-F109CFDDF5FC}" destId="{088A57B3-5300-43D5-9085-237BDC1D0991}" srcOrd="0" destOrd="0" presId="urn:microsoft.com/office/officeart/2005/8/layout/default"/>
    <dgm:cxn modelId="{A1991FB5-8AB9-4F1B-9A07-04DAC959957F}" srcId="{01D0D763-55CB-4691-8D74-276B4EDD0B8F}" destId="{DD77727A-9218-40AE-82FA-01737896ED31}" srcOrd="0" destOrd="0" parTransId="{1622FAF2-632B-48AD-B8C4-06610EF3F4EA}" sibTransId="{57B2CAC4-E6E7-4A29-9AFB-431C2412F86E}"/>
    <dgm:cxn modelId="{C7B97CBB-D890-4702-92E8-2981E9395844}" srcId="{01D0D763-55CB-4691-8D74-276B4EDD0B8F}" destId="{2EC2A957-6321-4631-9363-A20C0FC894E2}" srcOrd="6" destOrd="0" parTransId="{5006174A-D71D-4F6B-B421-1D30E5A6685F}" sibTransId="{52A1B79F-B96E-4B32-ABB9-8441D9CC8C03}"/>
    <dgm:cxn modelId="{ED5484CD-1D02-49FF-8AA4-1EE958E6E489}" type="presOf" srcId="{26029666-FC08-4216-B282-6B9C8E81101E}" destId="{DC25AEAF-E79E-42B1-99CA-A30AD1D2A759}" srcOrd="0" destOrd="0" presId="urn:microsoft.com/office/officeart/2005/8/layout/default"/>
    <dgm:cxn modelId="{3E33F4D2-3B2F-4695-8C19-25329216FBAF}" type="presOf" srcId="{921CFA7A-44B8-4D9A-81EA-EA129DD2FF61}" destId="{2F945695-F3D9-4F0F-801A-7D41E763E6B4}" srcOrd="0" destOrd="0" presId="urn:microsoft.com/office/officeart/2005/8/layout/default"/>
    <dgm:cxn modelId="{644291E2-884F-466A-817F-9831E1B1C61D}" srcId="{01D0D763-55CB-4691-8D74-276B4EDD0B8F}" destId="{3AAD7BE4-CC2E-41C7-9D2D-F109CFDDF5FC}" srcOrd="4" destOrd="0" parTransId="{D9267B1C-4F5E-4D4A-9673-15D16677FB7B}" sibTransId="{E361FAF7-FA20-4DAA-BC74-86EC1AE7227B}"/>
    <dgm:cxn modelId="{66B286EB-FCE2-4509-8C8A-B4C9D8583771}" srcId="{01D0D763-55CB-4691-8D74-276B4EDD0B8F}" destId="{16ABC0A6-2372-4D01-AE75-062538739B19}" srcOrd="5" destOrd="0" parTransId="{F88468E4-8546-4ADD-8F6A-9703632BD64D}" sibTransId="{6091605D-1EF5-4968-9BE6-DBF462CD2F00}"/>
    <dgm:cxn modelId="{CD9E5FEC-51A3-4A81-9C6A-1F1967C50FCC}" type="presOf" srcId="{438EAC74-F04B-4B97-8B1E-AAE4692E7354}" destId="{380F56A1-C49B-40FD-A424-FB737CE84B35}" srcOrd="0" destOrd="0" presId="urn:microsoft.com/office/officeart/2005/8/layout/default"/>
    <dgm:cxn modelId="{7FBC60F1-C124-4EDB-ACD3-CD110B7BA6F5}" srcId="{01D0D763-55CB-4691-8D74-276B4EDD0B8F}" destId="{AD8A8320-29F1-4768-B44C-8A2668C83BFB}" srcOrd="11" destOrd="0" parTransId="{267C0DBF-9AEC-4997-B8F9-EEABE0F6BE2D}" sibTransId="{E198E5DF-8A51-47DD-AB7B-5D3F1F929202}"/>
    <dgm:cxn modelId="{5E5354FA-8267-4380-9B2B-7938AC8D8E38}" type="presOf" srcId="{28F6B863-8671-4F11-A5E6-7BBB08CBF04E}" destId="{05751AB5-A836-43F3-9A20-D68B44EB113F}" srcOrd="0" destOrd="0" presId="urn:microsoft.com/office/officeart/2005/8/layout/default"/>
    <dgm:cxn modelId="{1E279396-EE59-4463-9FD5-A097A7AFEAEE}" type="presParOf" srcId="{87F10A86-03FC-41D3-86E5-D23A1B4A363A}" destId="{469CE6FE-7B41-42A1-A313-9B5C1EF176B9}" srcOrd="0" destOrd="0" presId="urn:microsoft.com/office/officeart/2005/8/layout/default"/>
    <dgm:cxn modelId="{8A29B3AB-111A-4A0A-B6A0-CBC4577A26BE}" type="presParOf" srcId="{87F10A86-03FC-41D3-86E5-D23A1B4A363A}" destId="{AB5B7A7A-88C4-41C4-B818-F306FFC03BFF}" srcOrd="1" destOrd="0" presId="urn:microsoft.com/office/officeart/2005/8/layout/default"/>
    <dgm:cxn modelId="{E1435E2E-CCD8-45D4-B073-546062E84FDD}" type="presParOf" srcId="{87F10A86-03FC-41D3-86E5-D23A1B4A363A}" destId="{05751AB5-A836-43F3-9A20-D68B44EB113F}" srcOrd="2" destOrd="0" presId="urn:microsoft.com/office/officeart/2005/8/layout/default"/>
    <dgm:cxn modelId="{4519AA8E-ADF2-42C5-9030-DAE5C0BB22DA}" type="presParOf" srcId="{87F10A86-03FC-41D3-86E5-D23A1B4A363A}" destId="{26FACB02-1A33-4F0A-A89C-10A170EF1740}" srcOrd="3" destOrd="0" presId="urn:microsoft.com/office/officeart/2005/8/layout/default"/>
    <dgm:cxn modelId="{B36CDCE0-6372-46F3-9630-AD5CFF3CA3E1}" type="presParOf" srcId="{87F10A86-03FC-41D3-86E5-D23A1B4A363A}" destId="{3D286163-8C40-4503-B88C-A8DF5EEDF132}" srcOrd="4" destOrd="0" presId="urn:microsoft.com/office/officeart/2005/8/layout/default"/>
    <dgm:cxn modelId="{B8F98A2C-38F1-4B1E-B6F1-E49D48829394}" type="presParOf" srcId="{87F10A86-03FC-41D3-86E5-D23A1B4A363A}" destId="{77959B43-E911-4860-932C-F302A556226D}" srcOrd="5" destOrd="0" presId="urn:microsoft.com/office/officeart/2005/8/layout/default"/>
    <dgm:cxn modelId="{0E109EE1-F883-4FEB-9C4A-26205D64FEED}" type="presParOf" srcId="{87F10A86-03FC-41D3-86E5-D23A1B4A363A}" destId="{60B3C334-C79E-43D1-9B27-D93572F6DFD9}" srcOrd="6" destOrd="0" presId="urn:microsoft.com/office/officeart/2005/8/layout/default"/>
    <dgm:cxn modelId="{2A3D2B0D-FE2C-4CBC-ABAE-6A7594BB452E}" type="presParOf" srcId="{87F10A86-03FC-41D3-86E5-D23A1B4A363A}" destId="{32F86087-0C92-42A4-B521-1F662300529E}" srcOrd="7" destOrd="0" presId="urn:microsoft.com/office/officeart/2005/8/layout/default"/>
    <dgm:cxn modelId="{47B92782-0287-44E8-9C82-E1B851F3861F}" type="presParOf" srcId="{87F10A86-03FC-41D3-86E5-D23A1B4A363A}" destId="{088A57B3-5300-43D5-9085-237BDC1D0991}" srcOrd="8" destOrd="0" presId="urn:microsoft.com/office/officeart/2005/8/layout/default"/>
    <dgm:cxn modelId="{29DA80B6-75E6-45A2-8759-E5D8794AA0BF}" type="presParOf" srcId="{87F10A86-03FC-41D3-86E5-D23A1B4A363A}" destId="{8EC80607-23EF-42C7-8C59-E95987F91DB8}" srcOrd="9" destOrd="0" presId="urn:microsoft.com/office/officeart/2005/8/layout/default"/>
    <dgm:cxn modelId="{7458B33F-912E-428B-8308-888499041C23}" type="presParOf" srcId="{87F10A86-03FC-41D3-86E5-D23A1B4A363A}" destId="{D93EF4A2-103F-4039-9365-C72C3D4D2EF5}" srcOrd="10" destOrd="0" presId="urn:microsoft.com/office/officeart/2005/8/layout/default"/>
    <dgm:cxn modelId="{6E6DCA81-B11F-4775-B004-A52C47E6D37C}" type="presParOf" srcId="{87F10A86-03FC-41D3-86E5-D23A1B4A363A}" destId="{D836A929-A975-4335-B4FB-208EF9FB23A5}" srcOrd="11" destOrd="0" presId="urn:microsoft.com/office/officeart/2005/8/layout/default"/>
    <dgm:cxn modelId="{8315F7F9-DAF5-481F-9CA1-DB6629DC31F4}" type="presParOf" srcId="{87F10A86-03FC-41D3-86E5-D23A1B4A363A}" destId="{FA6CE0A4-1A57-4E44-BBEC-5538940EC11F}" srcOrd="12" destOrd="0" presId="urn:microsoft.com/office/officeart/2005/8/layout/default"/>
    <dgm:cxn modelId="{16ED3572-EF09-4C04-AAA7-D145B89DB000}" type="presParOf" srcId="{87F10A86-03FC-41D3-86E5-D23A1B4A363A}" destId="{70A62204-2C46-4B8D-AF49-33F62E747D1B}" srcOrd="13" destOrd="0" presId="urn:microsoft.com/office/officeart/2005/8/layout/default"/>
    <dgm:cxn modelId="{CC14D869-9F9A-4ABE-B96D-E8E1787619AC}" type="presParOf" srcId="{87F10A86-03FC-41D3-86E5-D23A1B4A363A}" destId="{380F56A1-C49B-40FD-A424-FB737CE84B35}" srcOrd="14" destOrd="0" presId="urn:microsoft.com/office/officeart/2005/8/layout/default"/>
    <dgm:cxn modelId="{BB034EF0-74DE-49CE-BA4C-0B41D34F0F85}" type="presParOf" srcId="{87F10A86-03FC-41D3-86E5-D23A1B4A363A}" destId="{BB7C183B-7BF7-4639-A391-09996323409C}" srcOrd="15" destOrd="0" presId="urn:microsoft.com/office/officeart/2005/8/layout/default"/>
    <dgm:cxn modelId="{26105BE9-A6A0-4CA4-B2BC-FD651CEAAE6C}" type="presParOf" srcId="{87F10A86-03FC-41D3-86E5-D23A1B4A363A}" destId="{DC25AEAF-E79E-42B1-99CA-A30AD1D2A759}" srcOrd="16" destOrd="0" presId="urn:microsoft.com/office/officeart/2005/8/layout/default"/>
    <dgm:cxn modelId="{B71E5AC9-8B14-4449-8599-D1A836CCF929}" type="presParOf" srcId="{87F10A86-03FC-41D3-86E5-D23A1B4A363A}" destId="{954D669E-07AD-4D9A-A340-5210A75DB0FB}" srcOrd="17" destOrd="0" presId="urn:microsoft.com/office/officeart/2005/8/layout/default"/>
    <dgm:cxn modelId="{11172AF7-F98A-418C-B4C8-70F1130A9194}" type="presParOf" srcId="{87F10A86-03FC-41D3-86E5-D23A1B4A363A}" destId="{9861C1A5-39CE-4610-B8D7-D21F8C4737B0}" srcOrd="18" destOrd="0" presId="urn:microsoft.com/office/officeart/2005/8/layout/default"/>
    <dgm:cxn modelId="{9CC3425B-4690-43C4-B5E0-6C4D9D3F3E9F}" type="presParOf" srcId="{87F10A86-03FC-41D3-86E5-D23A1B4A363A}" destId="{43FA6F96-18E4-4786-AAF8-6EBD6608C4E2}" srcOrd="19" destOrd="0" presId="urn:microsoft.com/office/officeart/2005/8/layout/default"/>
    <dgm:cxn modelId="{2365F5BE-5253-40A6-AF92-1F3E67E279E5}" type="presParOf" srcId="{87F10A86-03FC-41D3-86E5-D23A1B4A363A}" destId="{2F945695-F3D9-4F0F-801A-7D41E763E6B4}" srcOrd="20" destOrd="0" presId="urn:microsoft.com/office/officeart/2005/8/layout/default"/>
    <dgm:cxn modelId="{ED82DB32-5AFD-4AAA-B87F-471CDE9F440E}" type="presParOf" srcId="{87F10A86-03FC-41D3-86E5-D23A1B4A363A}" destId="{8D0FC4CC-8978-4911-B386-472D8A277719}" srcOrd="21" destOrd="0" presId="urn:microsoft.com/office/officeart/2005/8/layout/default"/>
    <dgm:cxn modelId="{BCA83293-7450-4007-9C83-CC63DCF03C47}" type="presParOf" srcId="{87F10A86-03FC-41D3-86E5-D23A1B4A363A}" destId="{52EE04C9-997C-4362-A321-E062B4DB4FCF}"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9CAD8473-DC87-49B6-A342-34E6F108E93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0839E76-A711-4CF8-92EF-013B7FD3AFAB}">
      <dgm:prSet custT="1"/>
      <dgm:spPr/>
      <dgm:t>
        <a:bodyPr/>
        <a:lstStyle/>
        <a:p>
          <a:r>
            <a:rPr lang="en-US" sz="4000" dirty="0"/>
            <a:t>BlueLine Support Resources</a:t>
          </a:r>
        </a:p>
      </dgm:t>
    </dgm:pt>
    <dgm:pt modelId="{21400913-1EF7-481F-845B-C76E122C9510}" type="parTrans" cxnId="{04ADAA63-077B-45BB-9361-4A7927FDFA63}">
      <dgm:prSet/>
      <dgm:spPr/>
      <dgm:t>
        <a:bodyPr/>
        <a:lstStyle/>
        <a:p>
          <a:endParaRPr lang="en-US"/>
        </a:p>
      </dgm:t>
    </dgm:pt>
    <dgm:pt modelId="{93FA91B9-E564-4D0B-9679-1402257E2672}" type="sibTrans" cxnId="{04ADAA63-077B-45BB-9361-4A7927FDFA63}">
      <dgm:prSet/>
      <dgm:spPr/>
      <dgm:t>
        <a:bodyPr/>
        <a:lstStyle/>
        <a:p>
          <a:endParaRPr lang="en-US"/>
        </a:p>
      </dgm:t>
    </dgm:pt>
    <dgm:pt modelId="{12855081-F776-4AE7-AD41-08C7E5F68C34}">
      <dgm:prSet custT="1"/>
      <dgm:spPr/>
      <dgm:t>
        <a:bodyPr/>
        <a:lstStyle/>
        <a:p>
          <a:r>
            <a:rPr lang="en-US" sz="3600" dirty="0">
              <a:hlinkClick xmlns:r="http://schemas.openxmlformats.org/officeDocument/2006/relationships" r:id="rId1"/>
            </a:rPr>
            <a:t>https://bluelinesupport-bls.org/resources/</a:t>
          </a:r>
          <a:endParaRPr lang="en-US" sz="3600" dirty="0"/>
        </a:p>
      </dgm:t>
    </dgm:pt>
    <dgm:pt modelId="{C0266D96-5153-431C-92D7-9919BCFE1B79}" type="parTrans" cxnId="{4356954D-AAC2-4E70-BC2A-EA0B2E85279E}">
      <dgm:prSet/>
      <dgm:spPr/>
      <dgm:t>
        <a:bodyPr/>
        <a:lstStyle/>
        <a:p>
          <a:endParaRPr lang="en-US"/>
        </a:p>
      </dgm:t>
    </dgm:pt>
    <dgm:pt modelId="{AAE5A730-8CAB-4D56-8A8C-ADB30078D1E1}" type="sibTrans" cxnId="{4356954D-AAC2-4E70-BC2A-EA0B2E85279E}">
      <dgm:prSet/>
      <dgm:spPr/>
      <dgm:t>
        <a:bodyPr/>
        <a:lstStyle/>
        <a:p>
          <a:endParaRPr lang="en-US"/>
        </a:p>
      </dgm:t>
    </dgm:pt>
    <dgm:pt modelId="{6CD35AF8-5B87-41F2-963A-41FB8EF7426E}" type="pres">
      <dgm:prSet presAssocID="{9CAD8473-DC87-49B6-A342-34E6F108E933}" presName="linear" presStyleCnt="0">
        <dgm:presLayoutVars>
          <dgm:animLvl val="lvl"/>
          <dgm:resizeHandles val="exact"/>
        </dgm:presLayoutVars>
      </dgm:prSet>
      <dgm:spPr/>
    </dgm:pt>
    <dgm:pt modelId="{8108CA47-0F67-4386-BEC7-120220D4D162}" type="pres">
      <dgm:prSet presAssocID="{50839E76-A711-4CF8-92EF-013B7FD3AFAB}" presName="parentText" presStyleLbl="node1" presStyleIdx="0" presStyleCnt="2">
        <dgm:presLayoutVars>
          <dgm:chMax val="0"/>
          <dgm:bulletEnabled val="1"/>
        </dgm:presLayoutVars>
      </dgm:prSet>
      <dgm:spPr/>
    </dgm:pt>
    <dgm:pt modelId="{0E5D4C63-3A8E-4EA3-8A6B-380C1E0AB482}" type="pres">
      <dgm:prSet presAssocID="{93FA91B9-E564-4D0B-9679-1402257E2672}" presName="spacer" presStyleCnt="0"/>
      <dgm:spPr/>
    </dgm:pt>
    <dgm:pt modelId="{1DAC4285-D17F-40E5-B2E9-28FFC9E9A671}" type="pres">
      <dgm:prSet presAssocID="{12855081-F776-4AE7-AD41-08C7E5F68C34}" presName="parentText" presStyleLbl="node1" presStyleIdx="1" presStyleCnt="2">
        <dgm:presLayoutVars>
          <dgm:chMax val="0"/>
          <dgm:bulletEnabled val="1"/>
        </dgm:presLayoutVars>
      </dgm:prSet>
      <dgm:spPr/>
    </dgm:pt>
  </dgm:ptLst>
  <dgm:cxnLst>
    <dgm:cxn modelId="{04ADAA63-077B-45BB-9361-4A7927FDFA63}" srcId="{9CAD8473-DC87-49B6-A342-34E6F108E933}" destId="{50839E76-A711-4CF8-92EF-013B7FD3AFAB}" srcOrd="0" destOrd="0" parTransId="{21400913-1EF7-481F-845B-C76E122C9510}" sibTransId="{93FA91B9-E564-4D0B-9679-1402257E2672}"/>
    <dgm:cxn modelId="{4356954D-AAC2-4E70-BC2A-EA0B2E85279E}" srcId="{9CAD8473-DC87-49B6-A342-34E6F108E933}" destId="{12855081-F776-4AE7-AD41-08C7E5F68C34}" srcOrd="1" destOrd="0" parTransId="{C0266D96-5153-431C-92D7-9919BCFE1B79}" sibTransId="{AAE5A730-8CAB-4D56-8A8C-ADB30078D1E1}"/>
    <dgm:cxn modelId="{30B2997F-4C96-4874-BF19-0976AA98333F}" type="presOf" srcId="{12855081-F776-4AE7-AD41-08C7E5F68C34}" destId="{1DAC4285-D17F-40E5-B2E9-28FFC9E9A671}" srcOrd="0" destOrd="0" presId="urn:microsoft.com/office/officeart/2005/8/layout/vList2"/>
    <dgm:cxn modelId="{C0C848C2-141E-4908-8260-7939C3FF5751}" type="presOf" srcId="{9CAD8473-DC87-49B6-A342-34E6F108E933}" destId="{6CD35AF8-5B87-41F2-963A-41FB8EF7426E}" srcOrd="0" destOrd="0" presId="urn:microsoft.com/office/officeart/2005/8/layout/vList2"/>
    <dgm:cxn modelId="{340FFCE4-A3D1-4C99-A9E5-BF56FDD7A2FD}" type="presOf" srcId="{50839E76-A711-4CF8-92EF-013B7FD3AFAB}" destId="{8108CA47-0F67-4386-BEC7-120220D4D162}" srcOrd="0" destOrd="0" presId="urn:microsoft.com/office/officeart/2005/8/layout/vList2"/>
    <dgm:cxn modelId="{4160AAD8-6109-44BE-B588-0158430386A3}" type="presParOf" srcId="{6CD35AF8-5B87-41F2-963A-41FB8EF7426E}" destId="{8108CA47-0F67-4386-BEC7-120220D4D162}" srcOrd="0" destOrd="0" presId="urn:microsoft.com/office/officeart/2005/8/layout/vList2"/>
    <dgm:cxn modelId="{756A418E-FA4B-4BD8-B773-8E2A08057C46}" type="presParOf" srcId="{6CD35AF8-5B87-41F2-963A-41FB8EF7426E}" destId="{0E5D4C63-3A8E-4EA3-8A6B-380C1E0AB482}" srcOrd="1" destOrd="0" presId="urn:microsoft.com/office/officeart/2005/8/layout/vList2"/>
    <dgm:cxn modelId="{51749DF7-9CE9-4C3A-8CE3-33533E18D78D}" type="presParOf" srcId="{6CD35AF8-5B87-41F2-963A-41FB8EF7426E}" destId="{1DAC4285-D17F-40E5-B2E9-28FFC9E9A671}"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FE5012-F71D-8D49-BEC8-C08ED8831080}" type="doc">
      <dgm:prSet loTypeId="urn:microsoft.com/office/officeart/2005/8/layout/hList1" loCatId="" qsTypeId="urn:microsoft.com/office/officeart/2005/8/quickstyle/simple1" qsCatId="simple" csTypeId="urn:microsoft.com/office/officeart/2005/8/colors/colorful1" csCatId="colorful" phldr="1"/>
      <dgm:spPr/>
      <dgm:t>
        <a:bodyPr/>
        <a:lstStyle/>
        <a:p>
          <a:endParaRPr lang="en-US"/>
        </a:p>
      </dgm:t>
    </dgm:pt>
    <dgm:pt modelId="{AB74DF40-8C07-D342-A3EA-3BD7563A5170}">
      <dgm:prSet phldrT="[Text]" custT="1"/>
      <dgm:spPr>
        <a:solidFill>
          <a:srgbClr val="63666A"/>
        </a:solidFill>
        <a:ln>
          <a:noFill/>
        </a:ln>
      </dgm:spPr>
      <dgm:t>
        <a:bodyPr/>
        <a:lstStyle/>
        <a:p>
          <a:r>
            <a:rPr lang="en-US" sz="3000" b="1" dirty="0"/>
            <a:t>Boomers</a:t>
          </a:r>
        </a:p>
      </dgm:t>
    </dgm:pt>
    <dgm:pt modelId="{00DACCC9-4CA0-734A-8EB6-D9E8F2A722EB}" type="parTrans" cxnId="{7534A608-919A-7E45-97A6-E55A9A923E18}">
      <dgm:prSet/>
      <dgm:spPr/>
      <dgm:t>
        <a:bodyPr/>
        <a:lstStyle/>
        <a:p>
          <a:endParaRPr lang="en-US"/>
        </a:p>
      </dgm:t>
    </dgm:pt>
    <dgm:pt modelId="{7AD69355-BFD0-5548-9A08-74514D38AC82}" type="sibTrans" cxnId="{7534A608-919A-7E45-97A6-E55A9A923E18}">
      <dgm:prSet/>
      <dgm:spPr/>
      <dgm:t>
        <a:bodyPr/>
        <a:lstStyle/>
        <a:p>
          <a:endParaRPr lang="en-US"/>
        </a:p>
      </dgm:t>
    </dgm:pt>
    <dgm:pt modelId="{5A426BFF-518D-DB4E-83B4-43DF6885D1CB}">
      <dgm:prSet phldrT="[Text]" custT="1"/>
      <dgm:spPr>
        <a:solidFill>
          <a:schemeClr val="bg2">
            <a:alpha val="90000"/>
          </a:schemeClr>
        </a:solidFill>
        <a:ln>
          <a:noFill/>
        </a:ln>
      </dgm:spPr>
      <dgm:t>
        <a:bodyPr/>
        <a:lstStyle/>
        <a:p>
          <a:r>
            <a:rPr lang="en-US" sz="3000" b="1" dirty="0"/>
            <a:t>1946-1965</a:t>
          </a:r>
        </a:p>
      </dgm:t>
    </dgm:pt>
    <dgm:pt modelId="{8B1C97EE-FF56-7F48-9A78-3E087BC27A92}" type="parTrans" cxnId="{B363352F-BB72-CE45-8A71-44924C6EE32A}">
      <dgm:prSet/>
      <dgm:spPr/>
      <dgm:t>
        <a:bodyPr/>
        <a:lstStyle/>
        <a:p>
          <a:endParaRPr lang="en-US"/>
        </a:p>
      </dgm:t>
    </dgm:pt>
    <dgm:pt modelId="{A00AE95E-21F1-CB4E-93DC-C0D7D2986B88}" type="sibTrans" cxnId="{B363352F-BB72-CE45-8A71-44924C6EE32A}">
      <dgm:prSet/>
      <dgm:spPr/>
      <dgm:t>
        <a:bodyPr/>
        <a:lstStyle/>
        <a:p>
          <a:endParaRPr lang="en-US"/>
        </a:p>
      </dgm:t>
    </dgm:pt>
    <dgm:pt modelId="{4DC453DC-87EF-DA44-94EA-EF82DC331AE2}">
      <dgm:prSet phldrT="[Text]" custT="1"/>
      <dgm:spPr>
        <a:solidFill>
          <a:schemeClr val="bg2">
            <a:lumMod val="75000"/>
          </a:schemeClr>
        </a:solidFill>
        <a:ln>
          <a:noFill/>
        </a:ln>
      </dgm:spPr>
      <dgm:t>
        <a:bodyPr/>
        <a:lstStyle/>
        <a:p>
          <a:r>
            <a:rPr lang="en-US" sz="3000" b="1" dirty="0"/>
            <a:t>Gen X</a:t>
          </a:r>
        </a:p>
      </dgm:t>
    </dgm:pt>
    <dgm:pt modelId="{5E573C9A-CC25-2546-8809-44B923D49165}" type="parTrans" cxnId="{1737FF39-38D7-D848-A1BF-6A59DAC871CE}">
      <dgm:prSet/>
      <dgm:spPr/>
      <dgm:t>
        <a:bodyPr/>
        <a:lstStyle/>
        <a:p>
          <a:endParaRPr lang="en-US"/>
        </a:p>
      </dgm:t>
    </dgm:pt>
    <dgm:pt modelId="{EC73BB76-35B6-9247-AFEB-434683504B42}" type="sibTrans" cxnId="{1737FF39-38D7-D848-A1BF-6A59DAC871CE}">
      <dgm:prSet/>
      <dgm:spPr/>
      <dgm:t>
        <a:bodyPr/>
        <a:lstStyle/>
        <a:p>
          <a:endParaRPr lang="en-US"/>
        </a:p>
      </dgm:t>
    </dgm:pt>
    <dgm:pt modelId="{45817399-0B4F-8A46-8AF1-BE3597D2E162}">
      <dgm:prSet phldrT="[Text]" custT="1"/>
      <dgm:spPr>
        <a:solidFill>
          <a:schemeClr val="accent3">
            <a:lumMod val="20000"/>
            <a:lumOff val="80000"/>
            <a:alpha val="90000"/>
          </a:schemeClr>
        </a:solidFill>
        <a:ln>
          <a:noFill/>
        </a:ln>
      </dgm:spPr>
      <dgm:t>
        <a:bodyPr/>
        <a:lstStyle/>
        <a:p>
          <a:r>
            <a:rPr lang="en-US" sz="3000" b="1" dirty="0"/>
            <a:t>1965-1976</a:t>
          </a:r>
        </a:p>
      </dgm:t>
    </dgm:pt>
    <dgm:pt modelId="{528BBAEC-9C17-1347-B9C4-525FAC6F5DA4}" type="parTrans" cxnId="{19CDD1D6-ECE1-0547-BD82-E53C36C58079}">
      <dgm:prSet/>
      <dgm:spPr/>
      <dgm:t>
        <a:bodyPr/>
        <a:lstStyle/>
        <a:p>
          <a:endParaRPr lang="en-US"/>
        </a:p>
      </dgm:t>
    </dgm:pt>
    <dgm:pt modelId="{A7B3AF1F-978E-CB4D-BB12-360488E5DE79}" type="sibTrans" cxnId="{19CDD1D6-ECE1-0547-BD82-E53C36C58079}">
      <dgm:prSet/>
      <dgm:spPr/>
      <dgm:t>
        <a:bodyPr/>
        <a:lstStyle/>
        <a:p>
          <a:endParaRPr lang="en-US"/>
        </a:p>
      </dgm:t>
    </dgm:pt>
    <dgm:pt modelId="{A6E36556-054D-2641-8E2B-325290E171AD}">
      <dgm:prSet phldrT="[Text]" custT="1"/>
      <dgm:spPr>
        <a:solidFill>
          <a:srgbClr val="8E2C31"/>
        </a:solidFill>
        <a:ln>
          <a:noFill/>
        </a:ln>
      </dgm:spPr>
      <dgm:t>
        <a:bodyPr/>
        <a:lstStyle/>
        <a:p>
          <a:r>
            <a:rPr lang="en-US" sz="3000" b="1" dirty="0"/>
            <a:t>Millennials</a:t>
          </a:r>
        </a:p>
      </dgm:t>
    </dgm:pt>
    <dgm:pt modelId="{5CEDCC46-A849-F543-9DA8-6F7E02EB6250}" type="parTrans" cxnId="{A05B883D-AED5-D148-B8A3-F58FD440A557}">
      <dgm:prSet/>
      <dgm:spPr/>
      <dgm:t>
        <a:bodyPr/>
        <a:lstStyle/>
        <a:p>
          <a:endParaRPr lang="en-US"/>
        </a:p>
      </dgm:t>
    </dgm:pt>
    <dgm:pt modelId="{33695FEC-0395-7C4C-8421-DA2D12190825}" type="sibTrans" cxnId="{A05B883D-AED5-D148-B8A3-F58FD440A557}">
      <dgm:prSet/>
      <dgm:spPr/>
      <dgm:t>
        <a:bodyPr/>
        <a:lstStyle/>
        <a:p>
          <a:endParaRPr lang="en-US"/>
        </a:p>
      </dgm:t>
    </dgm:pt>
    <dgm:pt modelId="{F24A02AA-12EC-8645-8791-E4FB230315D5}">
      <dgm:prSet phldrT="[Text]" custT="1"/>
      <dgm:spPr>
        <a:solidFill>
          <a:srgbClr val="E7CABF">
            <a:alpha val="90000"/>
          </a:srgbClr>
        </a:solidFill>
        <a:ln>
          <a:noFill/>
        </a:ln>
      </dgm:spPr>
      <dgm:t>
        <a:bodyPr/>
        <a:lstStyle/>
        <a:p>
          <a:r>
            <a:rPr lang="en-US" sz="3000" b="1" dirty="0"/>
            <a:t>1977-1995</a:t>
          </a:r>
        </a:p>
      </dgm:t>
    </dgm:pt>
    <dgm:pt modelId="{6375796F-745C-4049-AAE9-6B41E9A175C0}" type="parTrans" cxnId="{2E9D706C-84AB-EE48-B6FE-6430F07E147A}">
      <dgm:prSet/>
      <dgm:spPr/>
      <dgm:t>
        <a:bodyPr/>
        <a:lstStyle/>
        <a:p>
          <a:endParaRPr lang="en-US"/>
        </a:p>
      </dgm:t>
    </dgm:pt>
    <dgm:pt modelId="{4872DF48-4809-2A4F-A314-AC85E6B676EA}" type="sibTrans" cxnId="{2E9D706C-84AB-EE48-B6FE-6430F07E147A}">
      <dgm:prSet/>
      <dgm:spPr/>
      <dgm:t>
        <a:bodyPr/>
        <a:lstStyle/>
        <a:p>
          <a:endParaRPr lang="en-US"/>
        </a:p>
      </dgm:t>
    </dgm:pt>
    <dgm:pt modelId="{2268A464-D4B3-1840-8F5A-2E499C84A11E}">
      <dgm:prSet phldrT="[Text]" custT="1"/>
      <dgm:spPr>
        <a:solidFill>
          <a:srgbClr val="FB6400"/>
        </a:solidFill>
        <a:ln>
          <a:noFill/>
        </a:ln>
      </dgm:spPr>
      <dgm:t>
        <a:bodyPr/>
        <a:lstStyle/>
        <a:p>
          <a:r>
            <a:rPr lang="en-US" sz="3000" b="1" dirty="0"/>
            <a:t>Gen Z  </a:t>
          </a:r>
          <a:r>
            <a:rPr lang="en-US" sz="3000" b="1" dirty="0" err="1"/>
            <a:t>Zoomers</a:t>
          </a:r>
          <a:endParaRPr lang="en-US" sz="3000" b="1" dirty="0"/>
        </a:p>
      </dgm:t>
    </dgm:pt>
    <dgm:pt modelId="{409BB161-0D00-9648-93AC-0304E5275866}" type="parTrans" cxnId="{72AB227A-E457-D24F-BF90-D55180BF5A1C}">
      <dgm:prSet/>
      <dgm:spPr/>
      <dgm:t>
        <a:bodyPr/>
        <a:lstStyle/>
        <a:p>
          <a:endParaRPr lang="en-US"/>
        </a:p>
      </dgm:t>
    </dgm:pt>
    <dgm:pt modelId="{C3545E2C-E08A-3546-AFA6-67C247F1DFE1}" type="sibTrans" cxnId="{72AB227A-E457-D24F-BF90-D55180BF5A1C}">
      <dgm:prSet/>
      <dgm:spPr/>
      <dgm:t>
        <a:bodyPr/>
        <a:lstStyle/>
        <a:p>
          <a:endParaRPr lang="en-US"/>
        </a:p>
      </dgm:t>
    </dgm:pt>
    <dgm:pt modelId="{A1E0C5C9-2856-AF49-B4C0-8CDEF0BC05CC}">
      <dgm:prSet phldrT="[Text]" custT="1"/>
      <dgm:spPr>
        <a:solidFill>
          <a:schemeClr val="accent2">
            <a:lumMod val="20000"/>
            <a:lumOff val="80000"/>
            <a:alpha val="90000"/>
          </a:schemeClr>
        </a:solidFill>
        <a:ln>
          <a:noFill/>
        </a:ln>
      </dgm:spPr>
      <dgm:t>
        <a:bodyPr/>
        <a:lstStyle/>
        <a:p>
          <a:r>
            <a:rPr lang="en-US" sz="3000" b="1" dirty="0"/>
            <a:t>1996-2005</a:t>
          </a:r>
        </a:p>
      </dgm:t>
    </dgm:pt>
    <dgm:pt modelId="{7903522A-9C87-CF43-9F8A-EC078EA52209}" type="parTrans" cxnId="{E2665A5B-8E31-EB48-961D-A37E50542796}">
      <dgm:prSet/>
      <dgm:spPr/>
      <dgm:t>
        <a:bodyPr/>
        <a:lstStyle/>
        <a:p>
          <a:endParaRPr lang="en-US"/>
        </a:p>
      </dgm:t>
    </dgm:pt>
    <dgm:pt modelId="{5383ED26-0BAD-2A49-B542-EF5DBD4A7CDF}" type="sibTrans" cxnId="{E2665A5B-8E31-EB48-961D-A37E50542796}">
      <dgm:prSet/>
      <dgm:spPr/>
      <dgm:t>
        <a:bodyPr/>
        <a:lstStyle/>
        <a:p>
          <a:endParaRPr lang="en-US"/>
        </a:p>
      </dgm:t>
    </dgm:pt>
    <dgm:pt modelId="{47032AB1-4B4E-FF46-8A1E-C59D0417E2E9}">
      <dgm:prSet phldrT="[Text]" custT="1"/>
      <dgm:spPr>
        <a:solidFill>
          <a:schemeClr val="bg2">
            <a:alpha val="90000"/>
          </a:schemeClr>
        </a:solidFill>
        <a:ln>
          <a:noFill/>
        </a:ln>
      </dgm:spPr>
      <dgm:t>
        <a:bodyPr/>
        <a:lstStyle/>
        <a:p>
          <a:r>
            <a:rPr lang="en-US" sz="2500" b="0" dirty="0"/>
            <a:t>Competitive</a:t>
          </a:r>
        </a:p>
      </dgm:t>
    </dgm:pt>
    <dgm:pt modelId="{28457C3F-D13A-5246-B3C9-DFB08058DA32}" type="parTrans" cxnId="{15BB59EC-CBDE-6F47-9E75-C23ACD8B1B65}">
      <dgm:prSet/>
      <dgm:spPr/>
      <dgm:t>
        <a:bodyPr/>
        <a:lstStyle/>
        <a:p>
          <a:endParaRPr lang="en-US"/>
        </a:p>
      </dgm:t>
    </dgm:pt>
    <dgm:pt modelId="{93BCFB87-3DC0-5D4E-8987-340B219B3756}" type="sibTrans" cxnId="{15BB59EC-CBDE-6F47-9E75-C23ACD8B1B65}">
      <dgm:prSet/>
      <dgm:spPr/>
      <dgm:t>
        <a:bodyPr/>
        <a:lstStyle/>
        <a:p>
          <a:endParaRPr lang="en-US"/>
        </a:p>
      </dgm:t>
    </dgm:pt>
    <dgm:pt modelId="{DE9BF8DA-570E-0248-85FA-2A1D2EED024E}">
      <dgm:prSet phldrT="[Text]" custT="1"/>
      <dgm:spPr>
        <a:solidFill>
          <a:schemeClr val="bg2">
            <a:alpha val="90000"/>
          </a:schemeClr>
        </a:solidFill>
        <a:ln>
          <a:noFill/>
        </a:ln>
      </dgm:spPr>
      <dgm:t>
        <a:bodyPr/>
        <a:lstStyle/>
        <a:p>
          <a:endParaRPr lang="en-US" sz="3000" b="0" dirty="0"/>
        </a:p>
      </dgm:t>
    </dgm:pt>
    <dgm:pt modelId="{77BB1D1B-D852-F140-8F51-95A7CC5D1A4E}" type="parTrans" cxnId="{B4AE2526-92E2-3D4D-98B7-50BA68891303}">
      <dgm:prSet/>
      <dgm:spPr/>
      <dgm:t>
        <a:bodyPr/>
        <a:lstStyle/>
        <a:p>
          <a:endParaRPr lang="en-US"/>
        </a:p>
      </dgm:t>
    </dgm:pt>
    <dgm:pt modelId="{15919EA0-7A18-374E-AC24-BBB8C769E0EE}" type="sibTrans" cxnId="{B4AE2526-92E2-3D4D-98B7-50BA68891303}">
      <dgm:prSet/>
      <dgm:spPr/>
      <dgm:t>
        <a:bodyPr/>
        <a:lstStyle/>
        <a:p>
          <a:endParaRPr lang="en-US"/>
        </a:p>
      </dgm:t>
    </dgm:pt>
    <dgm:pt modelId="{56B3B011-7E60-8646-BEC0-5EDF73DF66B7}">
      <dgm:prSet phldrT="[Text]" custT="1"/>
      <dgm:spPr>
        <a:solidFill>
          <a:schemeClr val="accent3">
            <a:lumMod val="20000"/>
            <a:lumOff val="80000"/>
            <a:alpha val="90000"/>
          </a:schemeClr>
        </a:solidFill>
        <a:ln>
          <a:noFill/>
        </a:ln>
      </dgm:spPr>
      <dgm:t>
        <a:bodyPr/>
        <a:lstStyle/>
        <a:p>
          <a:r>
            <a:rPr lang="en-US" sz="2500" b="0" dirty="0"/>
            <a:t>Independent</a:t>
          </a:r>
        </a:p>
      </dgm:t>
    </dgm:pt>
    <dgm:pt modelId="{488BE039-D256-0F48-BC46-F39DA6711E15}" type="parTrans" cxnId="{228F33E4-3816-9A4F-BFBC-53E05FA6D5D9}">
      <dgm:prSet/>
      <dgm:spPr/>
      <dgm:t>
        <a:bodyPr/>
        <a:lstStyle/>
        <a:p>
          <a:endParaRPr lang="en-US"/>
        </a:p>
      </dgm:t>
    </dgm:pt>
    <dgm:pt modelId="{51C4EBE5-2529-BA4F-9521-F2D56D337024}" type="sibTrans" cxnId="{228F33E4-3816-9A4F-BFBC-53E05FA6D5D9}">
      <dgm:prSet/>
      <dgm:spPr/>
      <dgm:t>
        <a:bodyPr/>
        <a:lstStyle/>
        <a:p>
          <a:endParaRPr lang="en-US"/>
        </a:p>
      </dgm:t>
    </dgm:pt>
    <dgm:pt modelId="{E88CE978-4C12-5847-82CB-31081BB2EB02}">
      <dgm:prSet phldrT="[Text]" custT="1"/>
      <dgm:spPr>
        <a:solidFill>
          <a:srgbClr val="E7CABF">
            <a:alpha val="90000"/>
          </a:srgbClr>
        </a:solidFill>
        <a:ln>
          <a:noFill/>
        </a:ln>
      </dgm:spPr>
      <dgm:t>
        <a:bodyPr/>
        <a:lstStyle/>
        <a:p>
          <a:r>
            <a:rPr lang="en-US" sz="2500" b="0" dirty="0"/>
            <a:t>Feedback</a:t>
          </a:r>
        </a:p>
      </dgm:t>
    </dgm:pt>
    <dgm:pt modelId="{BED6E33E-D6E4-0E4A-A79A-EDB951303790}" type="parTrans" cxnId="{97C18BBC-8E41-D04E-9ED3-3BEA84A50420}">
      <dgm:prSet/>
      <dgm:spPr/>
      <dgm:t>
        <a:bodyPr/>
        <a:lstStyle/>
        <a:p>
          <a:endParaRPr lang="en-US"/>
        </a:p>
      </dgm:t>
    </dgm:pt>
    <dgm:pt modelId="{E832FAB0-AF16-B445-A27D-64C84E11EF50}" type="sibTrans" cxnId="{97C18BBC-8E41-D04E-9ED3-3BEA84A50420}">
      <dgm:prSet/>
      <dgm:spPr/>
      <dgm:t>
        <a:bodyPr/>
        <a:lstStyle/>
        <a:p>
          <a:endParaRPr lang="en-US"/>
        </a:p>
      </dgm:t>
    </dgm:pt>
    <dgm:pt modelId="{40270E2F-D307-5C4D-A9E1-FA74BD0B5979}">
      <dgm:prSet phldrT="[Text]" custT="1"/>
      <dgm:spPr>
        <a:solidFill>
          <a:schemeClr val="accent2">
            <a:lumMod val="20000"/>
            <a:lumOff val="80000"/>
            <a:alpha val="90000"/>
          </a:schemeClr>
        </a:solidFill>
        <a:ln>
          <a:noFill/>
        </a:ln>
      </dgm:spPr>
      <dgm:t>
        <a:bodyPr/>
        <a:lstStyle/>
        <a:p>
          <a:r>
            <a:rPr lang="en-US" sz="2500" b="0" dirty="0"/>
            <a:t>Social</a:t>
          </a:r>
        </a:p>
      </dgm:t>
    </dgm:pt>
    <dgm:pt modelId="{FABF46AE-AE10-C84D-8130-116F7B910663}" type="parTrans" cxnId="{C8D69C09-497E-4F48-BCAC-738EBF0A12BE}">
      <dgm:prSet/>
      <dgm:spPr/>
      <dgm:t>
        <a:bodyPr/>
        <a:lstStyle/>
        <a:p>
          <a:endParaRPr lang="en-US"/>
        </a:p>
      </dgm:t>
    </dgm:pt>
    <dgm:pt modelId="{F3A82A29-1445-684F-8105-2853ABA321B0}" type="sibTrans" cxnId="{C8D69C09-497E-4F48-BCAC-738EBF0A12BE}">
      <dgm:prSet/>
      <dgm:spPr/>
      <dgm:t>
        <a:bodyPr/>
        <a:lstStyle/>
        <a:p>
          <a:endParaRPr lang="en-US"/>
        </a:p>
      </dgm:t>
    </dgm:pt>
    <dgm:pt modelId="{3DF1450C-F789-2C42-9502-D833B8D25330}">
      <dgm:prSet phldrT="[Text]" custT="1"/>
      <dgm:spPr>
        <a:solidFill>
          <a:srgbClr val="E7CABF">
            <a:alpha val="90000"/>
          </a:srgbClr>
        </a:solidFill>
        <a:ln>
          <a:noFill/>
        </a:ln>
      </dgm:spPr>
      <dgm:t>
        <a:bodyPr/>
        <a:lstStyle/>
        <a:p>
          <a:r>
            <a:rPr lang="en-US" sz="2500" b="0" dirty="0"/>
            <a:t>Achievement</a:t>
          </a:r>
        </a:p>
      </dgm:t>
    </dgm:pt>
    <dgm:pt modelId="{5FFAC2FA-DA7F-B54C-B5E0-00A870DE3933}" type="parTrans" cxnId="{E31B1C3A-938B-1B4D-AD05-DE56F514DE7A}">
      <dgm:prSet/>
      <dgm:spPr/>
      <dgm:t>
        <a:bodyPr/>
        <a:lstStyle/>
        <a:p>
          <a:endParaRPr lang="en-US"/>
        </a:p>
      </dgm:t>
    </dgm:pt>
    <dgm:pt modelId="{5583715D-9B8F-9B45-84C5-82FCB4575A96}" type="sibTrans" cxnId="{E31B1C3A-938B-1B4D-AD05-DE56F514DE7A}">
      <dgm:prSet/>
      <dgm:spPr/>
      <dgm:t>
        <a:bodyPr/>
        <a:lstStyle/>
        <a:p>
          <a:endParaRPr lang="en-US"/>
        </a:p>
      </dgm:t>
    </dgm:pt>
    <dgm:pt modelId="{6CBD8A0E-71B6-0544-BBDE-1FE6E56611CC}">
      <dgm:prSet phldrT="[Text]" custT="1"/>
      <dgm:spPr>
        <a:solidFill>
          <a:srgbClr val="E7CABF">
            <a:alpha val="90000"/>
          </a:srgbClr>
        </a:solidFill>
        <a:ln>
          <a:noFill/>
        </a:ln>
      </dgm:spPr>
      <dgm:t>
        <a:bodyPr/>
        <a:lstStyle/>
        <a:p>
          <a:r>
            <a:rPr lang="en-US" sz="2500" b="0" dirty="0"/>
            <a:t>Collaboration</a:t>
          </a:r>
        </a:p>
      </dgm:t>
    </dgm:pt>
    <dgm:pt modelId="{281A67DE-BFA6-C843-BBDC-0BF747A50E5B}" type="parTrans" cxnId="{5AB3ADF6-12C0-BB47-9495-3D210D475042}">
      <dgm:prSet/>
      <dgm:spPr/>
      <dgm:t>
        <a:bodyPr/>
        <a:lstStyle/>
        <a:p>
          <a:endParaRPr lang="en-US"/>
        </a:p>
      </dgm:t>
    </dgm:pt>
    <dgm:pt modelId="{907BC35F-9C8F-3C4B-B83E-09B56FDAE97C}" type="sibTrans" cxnId="{5AB3ADF6-12C0-BB47-9495-3D210D475042}">
      <dgm:prSet/>
      <dgm:spPr/>
      <dgm:t>
        <a:bodyPr/>
        <a:lstStyle/>
        <a:p>
          <a:endParaRPr lang="en-US"/>
        </a:p>
      </dgm:t>
    </dgm:pt>
    <dgm:pt modelId="{AB4683DC-4CF7-274F-B4B9-C4D3F88EE7AB}">
      <dgm:prSet phldrT="[Text]" custT="1"/>
      <dgm:spPr>
        <a:solidFill>
          <a:srgbClr val="E7CABF">
            <a:alpha val="90000"/>
          </a:srgbClr>
        </a:solidFill>
        <a:ln>
          <a:noFill/>
        </a:ln>
      </dgm:spPr>
      <dgm:t>
        <a:bodyPr/>
        <a:lstStyle/>
        <a:p>
          <a:r>
            <a:rPr lang="en-US" sz="2500" b="0" dirty="0"/>
            <a:t>Technology</a:t>
          </a:r>
        </a:p>
      </dgm:t>
    </dgm:pt>
    <dgm:pt modelId="{06F53213-AE24-444D-8D1F-98B9A826A93A}" type="parTrans" cxnId="{15837241-3010-8840-A651-27424DAA1D05}">
      <dgm:prSet/>
      <dgm:spPr/>
      <dgm:t>
        <a:bodyPr/>
        <a:lstStyle/>
        <a:p>
          <a:endParaRPr lang="en-US"/>
        </a:p>
      </dgm:t>
    </dgm:pt>
    <dgm:pt modelId="{D9956121-EFEB-B142-8745-FB926C0AEBDF}" type="sibTrans" cxnId="{15837241-3010-8840-A651-27424DAA1D05}">
      <dgm:prSet/>
      <dgm:spPr/>
      <dgm:t>
        <a:bodyPr/>
        <a:lstStyle/>
        <a:p>
          <a:endParaRPr lang="en-US"/>
        </a:p>
      </dgm:t>
    </dgm:pt>
    <dgm:pt modelId="{BBAD20AE-546A-D44B-A0D5-EA159BF57F6A}">
      <dgm:prSet phldrT="[Text]" custT="1"/>
      <dgm:spPr>
        <a:solidFill>
          <a:srgbClr val="E7CABF">
            <a:alpha val="90000"/>
          </a:srgbClr>
        </a:solidFill>
        <a:ln>
          <a:noFill/>
        </a:ln>
      </dgm:spPr>
      <dgm:t>
        <a:bodyPr/>
        <a:lstStyle/>
        <a:p>
          <a:r>
            <a:rPr lang="en-US" sz="2500" b="0" dirty="0"/>
            <a:t>Family</a:t>
          </a:r>
        </a:p>
      </dgm:t>
    </dgm:pt>
    <dgm:pt modelId="{BF877B27-71E8-FF48-9457-F2596B251288}" type="parTrans" cxnId="{62B04FDB-4F13-AB44-8526-E871B68D803D}">
      <dgm:prSet/>
      <dgm:spPr/>
      <dgm:t>
        <a:bodyPr/>
        <a:lstStyle/>
        <a:p>
          <a:endParaRPr lang="en-US"/>
        </a:p>
      </dgm:t>
    </dgm:pt>
    <dgm:pt modelId="{1741D4A6-BD6D-9F4F-B372-280028B32DE5}" type="sibTrans" cxnId="{62B04FDB-4F13-AB44-8526-E871B68D803D}">
      <dgm:prSet/>
      <dgm:spPr/>
      <dgm:t>
        <a:bodyPr/>
        <a:lstStyle/>
        <a:p>
          <a:endParaRPr lang="en-US"/>
        </a:p>
      </dgm:t>
    </dgm:pt>
    <dgm:pt modelId="{62566700-4EA6-0245-A9AB-3DCB44810672}">
      <dgm:prSet phldrT="[Text]" custT="1"/>
      <dgm:spPr>
        <a:solidFill>
          <a:srgbClr val="E7CABF">
            <a:alpha val="90000"/>
          </a:srgbClr>
        </a:solidFill>
        <a:ln>
          <a:noFill/>
        </a:ln>
      </dgm:spPr>
      <dgm:t>
        <a:bodyPr/>
        <a:lstStyle/>
        <a:p>
          <a:r>
            <a:rPr lang="en-US" sz="2500" b="0" dirty="0"/>
            <a:t>Flexibility</a:t>
          </a:r>
        </a:p>
      </dgm:t>
    </dgm:pt>
    <dgm:pt modelId="{2C82D11C-947E-0E42-954D-EF6E9E0E9B05}" type="parTrans" cxnId="{47100C6F-954D-BF43-9441-6A8815A8CA8A}">
      <dgm:prSet/>
      <dgm:spPr/>
      <dgm:t>
        <a:bodyPr/>
        <a:lstStyle/>
        <a:p>
          <a:endParaRPr lang="en-US"/>
        </a:p>
      </dgm:t>
    </dgm:pt>
    <dgm:pt modelId="{5A5953F8-133D-FC43-824C-89AFD8E43B05}" type="sibTrans" cxnId="{47100C6F-954D-BF43-9441-6A8815A8CA8A}">
      <dgm:prSet/>
      <dgm:spPr/>
      <dgm:t>
        <a:bodyPr/>
        <a:lstStyle/>
        <a:p>
          <a:endParaRPr lang="en-US"/>
        </a:p>
      </dgm:t>
    </dgm:pt>
    <dgm:pt modelId="{E4B61BA2-9A5B-E941-AB8A-C6A0E01A5B3C}">
      <dgm:prSet phldrT="[Text]" custT="1"/>
      <dgm:spPr>
        <a:solidFill>
          <a:schemeClr val="accent2">
            <a:lumMod val="20000"/>
            <a:lumOff val="80000"/>
            <a:alpha val="90000"/>
          </a:schemeClr>
        </a:solidFill>
        <a:ln>
          <a:noFill/>
        </a:ln>
      </dgm:spPr>
      <dgm:t>
        <a:bodyPr/>
        <a:lstStyle/>
        <a:p>
          <a:r>
            <a:rPr lang="en-US" sz="2500" b="0" dirty="0"/>
            <a:t>Entrepreneur</a:t>
          </a:r>
        </a:p>
      </dgm:t>
    </dgm:pt>
    <dgm:pt modelId="{BD400884-3768-A44C-A0B8-6693739BF5B5}" type="parTrans" cxnId="{FBBC8B7E-65AB-7446-889C-9602EF8100C5}">
      <dgm:prSet/>
      <dgm:spPr/>
      <dgm:t>
        <a:bodyPr/>
        <a:lstStyle/>
        <a:p>
          <a:endParaRPr lang="en-US"/>
        </a:p>
      </dgm:t>
    </dgm:pt>
    <dgm:pt modelId="{91BCFF1C-447C-494B-B3C1-0B5C8E463940}" type="sibTrans" cxnId="{FBBC8B7E-65AB-7446-889C-9602EF8100C5}">
      <dgm:prSet/>
      <dgm:spPr/>
      <dgm:t>
        <a:bodyPr/>
        <a:lstStyle/>
        <a:p>
          <a:endParaRPr lang="en-US"/>
        </a:p>
      </dgm:t>
    </dgm:pt>
    <dgm:pt modelId="{C192DD09-880F-A34F-A4AD-A8B4328B74E8}">
      <dgm:prSet phldrT="[Text]" custT="1"/>
      <dgm:spPr>
        <a:solidFill>
          <a:schemeClr val="accent2">
            <a:lumMod val="20000"/>
            <a:lumOff val="80000"/>
            <a:alpha val="90000"/>
          </a:schemeClr>
        </a:solidFill>
        <a:ln>
          <a:noFill/>
        </a:ln>
      </dgm:spPr>
      <dgm:t>
        <a:bodyPr/>
        <a:lstStyle/>
        <a:p>
          <a:r>
            <a:rPr lang="en-US" sz="2500" b="0" dirty="0"/>
            <a:t>Interactive</a:t>
          </a:r>
        </a:p>
      </dgm:t>
    </dgm:pt>
    <dgm:pt modelId="{26ECE642-6CD5-E043-9E1D-5F6768B6DEB6}" type="parTrans" cxnId="{15550DD5-E3AB-2D41-8A06-1AF18C1665EF}">
      <dgm:prSet/>
      <dgm:spPr/>
      <dgm:t>
        <a:bodyPr/>
        <a:lstStyle/>
        <a:p>
          <a:endParaRPr lang="en-US"/>
        </a:p>
      </dgm:t>
    </dgm:pt>
    <dgm:pt modelId="{3688F117-8A61-F441-A66D-37CFE87A2090}" type="sibTrans" cxnId="{15550DD5-E3AB-2D41-8A06-1AF18C1665EF}">
      <dgm:prSet/>
      <dgm:spPr/>
      <dgm:t>
        <a:bodyPr/>
        <a:lstStyle/>
        <a:p>
          <a:endParaRPr lang="en-US"/>
        </a:p>
      </dgm:t>
    </dgm:pt>
    <dgm:pt modelId="{8367AD72-CD2E-2245-94B1-17E2A5A2C057}">
      <dgm:prSet phldrT="[Text]" custT="1"/>
      <dgm:spPr>
        <a:solidFill>
          <a:schemeClr val="accent2">
            <a:lumMod val="20000"/>
            <a:lumOff val="80000"/>
            <a:alpha val="90000"/>
          </a:schemeClr>
        </a:solidFill>
        <a:ln>
          <a:noFill/>
        </a:ln>
      </dgm:spPr>
      <dgm:t>
        <a:bodyPr/>
        <a:lstStyle/>
        <a:p>
          <a:r>
            <a:rPr lang="en-US" sz="2500" b="0" dirty="0"/>
            <a:t>Multi-tasker</a:t>
          </a:r>
        </a:p>
      </dgm:t>
    </dgm:pt>
    <dgm:pt modelId="{740C838B-993C-6848-ADE3-4E20027AC476}" type="parTrans" cxnId="{920F9A13-3CC3-AA42-A981-C7215DC4C4E9}">
      <dgm:prSet/>
      <dgm:spPr/>
      <dgm:t>
        <a:bodyPr/>
        <a:lstStyle/>
        <a:p>
          <a:endParaRPr lang="en-US"/>
        </a:p>
      </dgm:t>
    </dgm:pt>
    <dgm:pt modelId="{1614121C-7A26-0A4C-B2BA-98FE8A930BA1}" type="sibTrans" cxnId="{920F9A13-3CC3-AA42-A981-C7215DC4C4E9}">
      <dgm:prSet/>
      <dgm:spPr/>
      <dgm:t>
        <a:bodyPr/>
        <a:lstStyle/>
        <a:p>
          <a:endParaRPr lang="en-US"/>
        </a:p>
      </dgm:t>
    </dgm:pt>
    <dgm:pt modelId="{AB350828-ABF2-5F4D-A551-8D7E5AB36B3F}">
      <dgm:prSet phldrT="[Text]" custT="1"/>
      <dgm:spPr>
        <a:solidFill>
          <a:schemeClr val="accent2">
            <a:lumMod val="20000"/>
            <a:lumOff val="80000"/>
            <a:alpha val="90000"/>
          </a:schemeClr>
        </a:solidFill>
        <a:ln>
          <a:noFill/>
        </a:ln>
      </dgm:spPr>
      <dgm:t>
        <a:bodyPr/>
        <a:lstStyle/>
        <a:p>
          <a:r>
            <a:rPr lang="en-US" sz="2500" b="0" dirty="0"/>
            <a:t>Philanthropist</a:t>
          </a:r>
        </a:p>
      </dgm:t>
    </dgm:pt>
    <dgm:pt modelId="{7BDDE895-07BA-8E44-9BE2-B67D00B6EE58}" type="parTrans" cxnId="{3C966E89-C705-0F48-95A5-4835EE982EA1}">
      <dgm:prSet/>
      <dgm:spPr/>
      <dgm:t>
        <a:bodyPr/>
        <a:lstStyle/>
        <a:p>
          <a:endParaRPr lang="en-US"/>
        </a:p>
      </dgm:t>
    </dgm:pt>
    <dgm:pt modelId="{A026D9EE-C40E-024E-8B7F-41C9BD0F5E7E}" type="sibTrans" cxnId="{3C966E89-C705-0F48-95A5-4835EE982EA1}">
      <dgm:prSet/>
      <dgm:spPr/>
      <dgm:t>
        <a:bodyPr/>
        <a:lstStyle/>
        <a:p>
          <a:endParaRPr lang="en-US"/>
        </a:p>
      </dgm:t>
    </dgm:pt>
    <dgm:pt modelId="{9891BE8C-CB60-E24A-884F-5804F11015E3}">
      <dgm:prSet phldrT="[Text]" custT="1"/>
      <dgm:spPr>
        <a:solidFill>
          <a:schemeClr val="accent2">
            <a:lumMod val="20000"/>
            <a:lumOff val="80000"/>
            <a:alpha val="90000"/>
          </a:schemeClr>
        </a:solidFill>
        <a:ln>
          <a:noFill/>
        </a:ln>
      </dgm:spPr>
      <dgm:t>
        <a:bodyPr/>
        <a:lstStyle/>
        <a:p>
          <a:r>
            <a:rPr lang="en-US" sz="2500" b="0" dirty="0"/>
            <a:t>Cautious</a:t>
          </a:r>
        </a:p>
      </dgm:t>
    </dgm:pt>
    <dgm:pt modelId="{E417D3FA-752A-794E-9E8F-C0132B759917}" type="parTrans" cxnId="{001FCF72-FB7B-9D4E-B374-68E303BB4375}">
      <dgm:prSet/>
      <dgm:spPr/>
      <dgm:t>
        <a:bodyPr/>
        <a:lstStyle/>
        <a:p>
          <a:endParaRPr lang="en-US"/>
        </a:p>
      </dgm:t>
    </dgm:pt>
    <dgm:pt modelId="{99057546-6E18-6D48-84DF-DA04A781AF0E}" type="sibTrans" cxnId="{001FCF72-FB7B-9D4E-B374-68E303BB4375}">
      <dgm:prSet/>
      <dgm:spPr/>
      <dgm:t>
        <a:bodyPr/>
        <a:lstStyle/>
        <a:p>
          <a:endParaRPr lang="en-US"/>
        </a:p>
      </dgm:t>
    </dgm:pt>
    <dgm:pt modelId="{099B8A19-6822-AC40-8C06-7ADEDDA2B519}">
      <dgm:prSet phldrT="[Text]" custT="1"/>
      <dgm:spPr>
        <a:solidFill>
          <a:schemeClr val="accent3">
            <a:lumMod val="20000"/>
            <a:lumOff val="80000"/>
            <a:alpha val="90000"/>
          </a:schemeClr>
        </a:solidFill>
        <a:ln>
          <a:noFill/>
        </a:ln>
      </dgm:spPr>
      <dgm:t>
        <a:bodyPr/>
        <a:lstStyle/>
        <a:p>
          <a:r>
            <a:rPr lang="en-US" sz="2500" b="0" dirty="0"/>
            <a:t>Resourceful</a:t>
          </a:r>
        </a:p>
      </dgm:t>
    </dgm:pt>
    <dgm:pt modelId="{AB583668-AF0C-0A40-820F-D9D15B97CD38}" type="parTrans" cxnId="{E1FD6154-A2EE-2A46-A0D2-73BEE957701C}">
      <dgm:prSet/>
      <dgm:spPr/>
      <dgm:t>
        <a:bodyPr/>
        <a:lstStyle/>
        <a:p>
          <a:endParaRPr lang="en-US"/>
        </a:p>
      </dgm:t>
    </dgm:pt>
    <dgm:pt modelId="{1DC0F88E-2315-6E40-9E0E-73FBBFFA2DA2}" type="sibTrans" cxnId="{E1FD6154-A2EE-2A46-A0D2-73BEE957701C}">
      <dgm:prSet/>
      <dgm:spPr/>
      <dgm:t>
        <a:bodyPr/>
        <a:lstStyle/>
        <a:p>
          <a:endParaRPr lang="en-US"/>
        </a:p>
      </dgm:t>
    </dgm:pt>
    <dgm:pt modelId="{36164A6A-441F-D742-BEF3-9869D81E4F98}">
      <dgm:prSet phldrT="[Text]" custT="1"/>
      <dgm:spPr>
        <a:solidFill>
          <a:schemeClr val="accent3">
            <a:lumMod val="20000"/>
            <a:lumOff val="80000"/>
            <a:alpha val="90000"/>
          </a:schemeClr>
        </a:solidFill>
        <a:ln>
          <a:noFill/>
        </a:ln>
      </dgm:spPr>
      <dgm:t>
        <a:bodyPr/>
        <a:lstStyle/>
        <a:p>
          <a:r>
            <a:rPr lang="en-US" sz="2500" b="0" dirty="0"/>
            <a:t>Transparent</a:t>
          </a:r>
        </a:p>
      </dgm:t>
    </dgm:pt>
    <dgm:pt modelId="{F806E5EB-DAE1-BC4A-BE0E-76AA4BD8AA6C}" type="parTrans" cxnId="{34E330D6-0136-FA4F-9175-9FC7F37CAE0E}">
      <dgm:prSet/>
      <dgm:spPr/>
      <dgm:t>
        <a:bodyPr/>
        <a:lstStyle/>
        <a:p>
          <a:endParaRPr lang="en-US"/>
        </a:p>
      </dgm:t>
    </dgm:pt>
    <dgm:pt modelId="{30E995C4-735E-C24A-B482-45931E539F84}" type="sibTrans" cxnId="{34E330D6-0136-FA4F-9175-9FC7F37CAE0E}">
      <dgm:prSet/>
      <dgm:spPr/>
      <dgm:t>
        <a:bodyPr/>
        <a:lstStyle/>
        <a:p>
          <a:endParaRPr lang="en-US"/>
        </a:p>
      </dgm:t>
    </dgm:pt>
    <dgm:pt modelId="{88E89A30-C7B0-8944-80D4-493954C0F705}">
      <dgm:prSet phldrT="[Text]" custT="1"/>
      <dgm:spPr>
        <a:solidFill>
          <a:schemeClr val="accent3">
            <a:lumMod val="20000"/>
            <a:lumOff val="80000"/>
            <a:alpha val="90000"/>
          </a:schemeClr>
        </a:solidFill>
        <a:ln>
          <a:noFill/>
        </a:ln>
      </dgm:spPr>
      <dgm:t>
        <a:bodyPr/>
        <a:lstStyle/>
        <a:p>
          <a:r>
            <a:rPr lang="en-US" sz="2500" b="0" dirty="0"/>
            <a:t>Adaptable</a:t>
          </a:r>
        </a:p>
      </dgm:t>
    </dgm:pt>
    <dgm:pt modelId="{F255EA65-3676-124E-AADA-EA30E2B56619}" type="parTrans" cxnId="{C65C6174-FBFF-E24F-8E2F-192201A95584}">
      <dgm:prSet/>
      <dgm:spPr/>
      <dgm:t>
        <a:bodyPr/>
        <a:lstStyle/>
        <a:p>
          <a:endParaRPr lang="en-US"/>
        </a:p>
      </dgm:t>
    </dgm:pt>
    <dgm:pt modelId="{D5C35879-DD84-5147-B066-C43734952875}" type="sibTrans" cxnId="{C65C6174-FBFF-E24F-8E2F-192201A95584}">
      <dgm:prSet/>
      <dgm:spPr/>
      <dgm:t>
        <a:bodyPr/>
        <a:lstStyle/>
        <a:p>
          <a:endParaRPr lang="en-US"/>
        </a:p>
      </dgm:t>
    </dgm:pt>
    <dgm:pt modelId="{2A682439-CD93-574F-BC3F-A421CF41ABBA}">
      <dgm:prSet phldrT="[Text]" custT="1"/>
      <dgm:spPr>
        <a:solidFill>
          <a:schemeClr val="accent3">
            <a:lumMod val="20000"/>
            <a:lumOff val="80000"/>
            <a:alpha val="90000"/>
          </a:schemeClr>
        </a:solidFill>
        <a:ln>
          <a:noFill/>
        </a:ln>
      </dgm:spPr>
      <dgm:t>
        <a:bodyPr/>
        <a:lstStyle/>
        <a:p>
          <a:r>
            <a:rPr lang="en-US" sz="2500" b="0" dirty="0"/>
            <a:t>Ethical</a:t>
          </a:r>
        </a:p>
      </dgm:t>
    </dgm:pt>
    <dgm:pt modelId="{8247C541-CBF8-C44A-98BB-EA2C1E3784EA}" type="parTrans" cxnId="{BF13FC5E-C971-C14F-89CB-F808E4B99564}">
      <dgm:prSet/>
      <dgm:spPr/>
      <dgm:t>
        <a:bodyPr/>
        <a:lstStyle/>
        <a:p>
          <a:endParaRPr lang="en-US"/>
        </a:p>
      </dgm:t>
    </dgm:pt>
    <dgm:pt modelId="{2CB92FAE-80AB-4B41-930F-F49DE866BE6C}" type="sibTrans" cxnId="{BF13FC5E-C971-C14F-89CB-F808E4B99564}">
      <dgm:prSet/>
      <dgm:spPr/>
      <dgm:t>
        <a:bodyPr/>
        <a:lstStyle/>
        <a:p>
          <a:endParaRPr lang="en-US"/>
        </a:p>
      </dgm:t>
    </dgm:pt>
    <dgm:pt modelId="{83BF5B38-B030-EC44-9D6E-1637ABC246E0}">
      <dgm:prSet phldrT="[Text]" custT="1"/>
      <dgm:spPr>
        <a:solidFill>
          <a:schemeClr val="accent3">
            <a:lumMod val="20000"/>
            <a:lumOff val="80000"/>
            <a:alpha val="90000"/>
          </a:schemeClr>
        </a:solidFill>
        <a:ln>
          <a:noFill/>
        </a:ln>
      </dgm:spPr>
      <dgm:t>
        <a:bodyPr/>
        <a:lstStyle/>
        <a:p>
          <a:r>
            <a:rPr lang="en-US" sz="2500" b="0" dirty="0"/>
            <a:t>Direct</a:t>
          </a:r>
        </a:p>
      </dgm:t>
    </dgm:pt>
    <dgm:pt modelId="{9A0AFB61-5B14-7549-8EFB-AE4D5179412F}" type="parTrans" cxnId="{67C5FCC0-7DC4-FD44-864B-446B99333CD9}">
      <dgm:prSet/>
      <dgm:spPr/>
      <dgm:t>
        <a:bodyPr/>
        <a:lstStyle/>
        <a:p>
          <a:endParaRPr lang="en-US"/>
        </a:p>
      </dgm:t>
    </dgm:pt>
    <dgm:pt modelId="{C0B26C59-C8F2-6E4E-8DDB-9A4F54F02A40}" type="sibTrans" cxnId="{67C5FCC0-7DC4-FD44-864B-446B99333CD9}">
      <dgm:prSet/>
      <dgm:spPr/>
      <dgm:t>
        <a:bodyPr/>
        <a:lstStyle/>
        <a:p>
          <a:endParaRPr lang="en-US"/>
        </a:p>
      </dgm:t>
    </dgm:pt>
    <dgm:pt modelId="{77E4F77E-B2A2-9147-AC24-87537D97B1F6}">
      <dgm:prSet phldrT="[Text]" custT="1"/>
      <dgm:spPr>
        <a:solidFill>
          <a:schemeClr val="bg2">
            <a:alpha val="90000"/>
          </a:schemeClr>
        </a:solidFill>
        <a:ln>
          <a:noFill/>
        </a:ln>
      </dgm:spPr>
      <dgm:t>
        <a:bodyPr/>
        <a:lstStyle/>
        <a:p>
          <a:r>
            <a:rPr lang="en-US" sz="2500" b="0" dirty="0"/>
            <a:t>Hard working</a:t>
          </a:r>
        </a:p>
      </dgm:t>
    </dgm:pt>
    <dgm:pt modelId="{17308A7B-3B76-774A-92E5-D62A865C3901}" type="parTrans" cxnId="{4A66F538-7FC3-A940-B9DB-3BFE9E5816B7}">
      <dgm:prSet/>
      <dgm:spPr/>
      <dgm:t>
        <a:bodyPr/>
        <a:lstStyle/>
        <a:p>
          <a:endParaRPr lang="en-US"/>
        </a:p>
      </dgm:t>
    </dgm:pt>
    <dgm:pt modelId="{F0D857E4-634A-D349-BC79-5203DD406FA6}" type="sibTrans" cxnId="{4A66F538-7FC3-A940-B9DB-3BFE9E5816B7}">
      <dgm:prSet/>
      <dgm:spPr/>
      <dgm:t>
        <a:bodyPr/>
        <a:lstStyle/>
        <a:p>
          <a:endParaRPr lang="en-US"/>
        </a:p>
      </dgm:t>
    </dgm:pt>
    <dgm:pt modelId="{E4BD8836-A908-E94D-B940-B16D2391CB16}">
      <dgm:prSet phldrT="[Text]" custT="1"/>
      <dgm:spPr>
        <a:solidFill>
          <a:schemeClr val="bg2">
            <a:alpha val="90000"/>
          </a:schemeClr>
        </a:solidFill>
        <a:ln>
          <a:noFill/>
        </a:ln>
      </dgm:spPr>
      <dgm:t>
        <a:bodyPr/>
        <a:lstStyle/>
        <a:p>
          <a:r>
            <a:rPr lang="en-US" sz="2500" b="0" dirty="0"/>
            <a:t>Optimistic</a:t>
          </a:r>
        </a:p>
      </dgm:t>
    </dgm:pt>
    <dgm:pt modelId="{24FAB28C-016F-3843-90DA-E0924F9AC4FD}" type="parTrans" cxnId="{3B4711A8-6CB8-1341-84AB-996661C89E69}">
      <dgm:prSet/>
      <dgm:spPr/>
      <dgm:t>
        <a:bodyPr/>
        <a:lstStyle/>
        <a:p>
          <a:endParaRPr lang="en-US"/>
        </a:p>
      </dgm:t>
    </dgm:pt>
    <dgm:pt modelId="{3D820A7A-D5ED-834F-9296-98BE4276E461}" type="sibTrans" cxnId="{3B4711A8-6CB8-1341-84AB-996661C89E69}">
      <dgm:prSet/>
      <dgm:spPr/>
      <dgm:t>
        <a:bodyPr/>
        <a:lstStyle/>
        <a:p>
          <a:endParaRPr lang="en-US"/>
        </a:p>
      </dgm:t>
    </dgm:pt>
    <dgm:pt modelId="{E3176ED3-EBFF-CE49-B8C5-C2ADDE73DF65}">
      <dgm:prSet phldrT="[Text]" custT="1"/>
      <dgm:spPr>
        <a:solidFill>
          <a:schemeClr val="bg2">
            <a:alpha val="90000"/>
          </a:schemeClr>
        </a:solidFill>
        <a:ln>
          <a:noFill/>
        </a:ln>
      </dgm:spPr>
      <dgm:t>
        <a:bodyPr/>
        <a:lstStyle/>
        <a:p>
          <a:r>
            <a:rPr lang="en-US" sz="2500" b="0" dirty="0"/>
            <a:t>Team player</a:t>
          </a:r>
        </a:p>
      </dgm:t>
    </dgm:pt>
    <dgm:pt modelId="{B774C452-D3A9-D347-8AB1-99532F29443A}" type="parTrans" cxnId="{399703C1-4224-C542-A746-83AE001D349F}">
      <dgm:prSet/>
      <dgm:spPr/>
      <dgm:t>
        <a:bodyPr/>
        <a:lstStyle/>
        <a:p>
          <a:endParaRPr lang="en-US"/>
        </a:p>
      </dgm:t>
    </dgm:pt>
    <dgm:pt modelId="{08E940EC-D3E4-6640-A3C4-3708A6F47A9F}" type="sibTrans" cxnId="{399703C1-4224-C542-A746-83AE001D349F}">
      <dgm:prSet/>
      <dgm:spPr/>
      <dgm:t>
        <a:bodyPr/>
        <a:lstStyle/>
        <a:p>
          <a:endParaRPr lang="en-US"/>
        </a:p>
      </dgm:t>
    </dgm:pt>
    <dgm:pt modelId="{0B1280BB-5D69-FA40-AEF3-8F5C8C0D04D2}">
      <dgm:prSet phldrT="[Text]" custT="1"/>
      <dgm:spPr>
        <a:solidFill>
          <a:schemeClr val="bg2">
            <a:alpha val="90000"/>
          </a:schemeClr>
        </a:solidFill>
        <a:ln>
          <a:noFill/>
        </a:ln>
      </dgm:spPr>
      <dgm:t>
        <a:bodyPr/>
        <a:lstStyle/>
        <a:p>
          <a:r>
            <a:rPr lang="en-US" sz="2500" b="0" dirty="0"/>
            <a:t>Prosperity</a:t>
          </a:r>
        </a:p>
      </dgm:t>
    </dgm:pt>
    <dgm:pt modelId="{F67AD78D-0B0D-6E41-AEFE-49142FCDC3CF}" type="parTrans" cxnId="{D1F61343-09E2-6546-84BB-32FAE4354457}">
      <dgm:prSet/>
      <dgm:spPr/>
      <dgm:t>
        <a:bodyPr/>
        <a:lstStyle/>
        <a:p>
          <a:endParaRPr lang="en-US"/>
        </a:p>
      </dgm:t>
    </dgm:pt>
    <dgm:pt modelId="{ED42EB8B-261F-CD47-9D38-76B31591AD14}" type="sibTrans" cxnId="{D1F61343-09E2-6546-84BB-32FAE4354457}">
      <dgm:prSet/>
      <dgm:spPr/>
      <dgm:t>
        <a:bodyPr/>
        <a:lstStyle/>
        <a:p>
          <a:endParaRPr lang="en-US"/>
        </a:p>
      </dgm:t>
    </dgm:pt>
    <dgm:pt modelId="{526272B8-3001-C042-9EEB-EBC28C1CF442}">
      <dgm:prSet phldrT="[Text]" custT="1"/>
      <dgm:spPr>
        <a:solidFill>
          <a:schemeClr val="bg2">
            <a:alpha val="90000"/>
          </a:schemeClr>
        </a:solidFill>
        <a:ln>
          <a:noFill/>
        </a:ln>
      </dgm:spPr>
      <dgm:t>
        <a:bodyPr/>
        <a:lstStyle/>
        <a:p>
          <a:r>
            <a:rPr lang="en-US" sz="2500" b="0" dirty="0"/>
            <a:t>Individual choice</a:t>
          </a:r>
        </a:p>
      </dgm:t>
    </dgm:pt>
    <dgm:pt modelId="{DDED4E08-6103-6D48-B16E-A4B4B2E6DCE8}" type="parTrans" cxnId="{4001F88B-107F-4B43-BAD5-8D4218A8B41A}">
      <dgm:prSet/>
      <dgm:spPr/>
      <dgm:t>
        <a:bodyPr/>
        <a:lstStyle/>
        <a:p>
          <a:endParaRPr lang="en-US"/>
        </a:p>
      </dgm:t>
    </dgm:pt>
    <dgm:pt modelId="{11C23B84-C70F-7C47-84FA-D38EBB716D93}" type="sibTrans" cxnId="{4001F88B-107F-4B43-BAD5-8D4218A8B41A}">
      <dgm:prSet/>
      <dgm:spPr/>
      <dgm:t>
        <a:bodyPr/>
        <a:lstStyle/>
        <a:p>
          <a:endParaRPr lang="en-US"/>
        </a:p>
      </dgm:t>
    </dgm:pt>
    <dgm:pt modelId="{992641BA-5C8A-4C48-9C02-1F8A0916D960}" type="pres">
      <dgm:prSet presAssocID="{76FE5012-F71D-8D49-BEC8-C08ED8831080}" presName="Name0" presStyleCnt="0">
        <dgm:presLayoutVars>
          <dgm:dir/>
          <dgm:animLvl val="lvl"/>
          <dgm:resizeHandles val="exact"/>
        </dgm:presLayoutVars>
      </dgm:prSet>
      <dgm:spPr/>
    </dgm:pt>
    <dgm:pt modelId="{DE6843DF-6358-2648-8785-E5D03E9033A2}" type="pres">
      <dgm:prSet presAssocID="{AB74DF40-8C07-D342-A3EA-3BD7563A5170}" presName="composite" presStyleCnt="0"/>
      <dgm:spPr/>
    </dgm:pt>
    <dgm:pt modelId="{404A020D-6456-BE4D-87D1-56FBE5FE1425}" type="pres">
      <dgm:prSet presAssocID="{AB74DF40-8C07-D342-A3EA-3BD7563A5170}" presName="parTx" presStyleLbl="alignNode1" presStyleIdx="0" presStyleCnt="4">
        <dgm:presLayoutVars>
          <dgm:chMax val="0"/>
          <dgm:chPref val="0"/>
          <dgm:bulletEnabled val="1"/>
        </dgm:presLayoutVars>
      </dgm:prSet>
      <dgm:spPr/>
    </dgm:pt>
    <dgm:pt modelId="{321BFEB1-8E85-1B4A-888D-3722B5312EFC}" type="pres">
      <dgm:prSet presAssocID="{AB74DF40-8C07-D342-A3EA-3BD7563A5170}" presName="desTx" presStyleLbl="alignAccFollowNode1" presStyleIdx="0" presStyleCnt="4">
        <dgm:presLayoutVars>
          <dgm:bulletEnabled val="1"/>
        </dgm:presLayoutVars>
      </dgm:prSet>
      <dgm:spPr/>
    </dgm:pt>
    <dgm:pt modelId="{C71E6925-5985-3046-A748-AD84A699452F}" type="pres">
      <dgm:prSet presAssocID="{7AD69355-BFD0-5548-9A08-74514D38AC82}" presName="space" presStyleCnt="0"/>
      <dgm:spPr/>
    </dgm:pt>
    <dgm:pt modelId="{DF3DEAB2-8A05-C947-866D-1D5398702BA5}" type="pres">
      <dgm:prSet presAssocID="{4DC453DC-87EF-DA44-94EA-EF82DC331AE2}" presName="composite" presStyleCnt="0"/>
      <dgm:spPr/>
    </dgm:pt>
    <dgm:pt modelId="{FE359C8B-60AD-B04F-ACA4-A14FEC693D8A}" type="pres">
      <dgm:prSet presAssocID="{4DC453DC-87EF-DA44-94EA-EF82DC331AE2}" presName="parTx" presStyleLbl="alignNode1" presStyleIdx="1" presStyleCnt="4">
        <dgm:presLayoutVars>
          <dgm:chMax val="0"/>
          <dgm:chPref val="0"/>
          <dgm:bulletEnabled val="1"/>
        </dgm:presLayoutVars>
      </dgm:prSet>
      <dgm:spPr/>
    </dgm:pt>
    <dgm:pt modelId="{E49909BB-9E36-2541-9CD6-70D6FA4A74A1}" type="pres">
      <dgm:prSet presAssocID="{4DC453DC-87EF-DA44-94EA-EF82DC331AE2}" presName="desTx" presStyleLbl="alignAccFollowNode1" presStyleIdx="1" presStyleCnt="4">
        <dgm:presLayoutVars>
          <dgm:bulletEnabled val="1"/>
        </dgm:presLayoutVars>
      </dgm:prSet>
      <dgm:spPr/>
    </dgm:pt>
    <dgm:pt modelId="{E846660E-2E73-8D41-BC9F-A189554BB3EC}" type="pres">
      <dgm:prSet presAssocID="{EC73BB76-35B6-9247-AFEB-434683504B42}" presName="space" presStyleCnt="0"/>
      <dgm:spPr/>
    </dgm:pt>
    <dgm:pt modelId="{A617BFD7-3829-D042-8C55-C791E0A08C9E}" type="pres">
      <dgm:prSet presAssocID="{A6E36556-054D-2641-8E2B-325290E171AD}" presName="composite" presStyleCnt="0"/>
      <dgm:spPr/>
    </dgm:pt>
    <dgm:pt modelId="{CA2CB793-C6A1-6F4D-A1C5-E805C0BC5B50}" type="pres">
      <dgm:prSet presAssocID="{A6E36556-054D-2641-8E2B-325290E171AD}" presName="parTx" presStyleLbl="alignNode1" presStyleIdx="2" presStyleCnt="4">
        <dgm:presLayoutVars>
          <dgm:chMax val="0"/>
          <dgm:chPref val="0"/>
          <dgm:bulletEnabled val="1"/>
        </dgm:presLayoutVars>
      </dgm:prSet>
      <dgm:spPr/>
    </dgm:pt>
    <dgm:pt modelId="{8DA73492-FAA7-AB47-8E19-9F48F2DC2036}" type="pres">
      <dgm:prSet presAssocID="{A6E36556-054D-2641-8E2B-325290E171AD}" presName="desTx" presStyleLbl="alignAccFollowNode1" presStyleIdx="2" presStyleCnt="4">
        <dgm:presLayoutVars>
          <dgm:bulletEnabled val="1"/>
        </dgm:presLayoutVars>
      </dgm:prSet>
      <dgm:spPr/>
    </dgm:pt>
    <dgm:pt modelId="{E64708E9-41B6-5C4A-8F65-E237BF3F796B}" type="pres">
      <dgm:prSet presAssocID="{33695FEC-0395-7C4C-8421-DA2D12190825}" presName="space" presStyleCnt="0"/>
      <dgm:spPr/>
    </dgm:pt>
    <dgm:pt modelId="{363CBC13-7341-264B-B7C3-942F621A20AB}" type="pres">
      <dgm:prSet presAssocID="{2268A464-D4B3-1840-8F5A-2E499C84A11E}" presName="composite" presStyleCnt="0"/>
      <dgm:spPr/>
    </dgm:pt>
    <dgm:pt modelId="{AFF5BE0A-7BEF-4142-8E9D-78EF4745286F}" type="pres">
      <dgm:prSet presAssocID="{2268A464-D4B3-1840-8F5A-2E499C84A11E}" presName="parTx" presStyleLbl="alignNode1" presStyleIdx="3" presStyleCnt="4">
        <dgm:presLayoutVars>
          <dgm:chMax val="0"/>
          <dgm:chPref val="0"/>
          <dgm:bulletEnabled val="1"/>
        </dgm:presLayoutVars>
      </dgm:prSet>
      <dgm:spPr/>
    </dgm:pt>
    <dgm:pt modelId="{1CEAAAFA-CC3C-9740-941A-A641C00CB8A4}" type="pres">
      <dgm:prSet presAssocID="{2268A464-D4B3-1840-8F5A-2E499C84A11E}" presName="desTx" presStyleLbl="alignAccFollowNode1" presStyleIdx="3" presStyleCnt="4">
        <dgm:presLayoutVars>
          <dgm:bulletEnabled val="1"/>
        </dgm:presLayoutVars>
      </dgm:prSet>
      <dgm:spPr/>
    </dgm:pt>
  </dgm:ptLst>
  <dgm:cxnLst>
    <dgm:cxn modelId="{C2032705-F069-E743-BA59-BEB1870B5237}" type="presOf" srcId="{77E4F77E-B2A2-9147-AC24-87537D97B1F6}" destId="{321BFEB1-8E85-1B4A-888D-3722B5312EFC}" srcOrd="0" destOrd="2" presId="urn:microsoft.com/office/officeart/2005/8/layout/hList1"/>
    <dgm:cxn modelId="{7534A608-919A-7E45-97A6-E55A9A923E18}" srcId="{76FE5012-F71D-8D49-BEC8-C08ED8831080}" destId="{AB74DF40-8C07-D342-A3EA-3BD7563A5170}" srcOrd="0" destOrd="0" parTransId="{00DACCC9-4CA0-734A-8EB6-D9E8F2A722EB}" sibTransId="{7AD69355-BFD0-5548-9A08-74514D38AC82}"/>
    <dgm:cxn modelId="{C8D69C09-497E-4F48-BCAC-738EBF0A12BE}" srcId="{2268A464-D4B3-1840-8F5A-2E499C84A11E}" destId="{40270E2F-D307-5C4D-A9E1-FA74BD0B5979}" srcOrd="1" destOrd="0" parTransId="{FABF46AE-AE10-C84D-8130-116F7B910663}" sibTransId="{F3A82A29-1445-684F-8105-2853ABA321B0}"/>
    <dgm:cxn modelId="{7FA95E13-0B90-A140-A504-F371F4E20BFB}" type="presOf" srcId="{AB4683DC-4CF7-274F-B4B9-C4D3F88EE7AB}" destId="{8DA73492-FAA7-AB47-8E19-9F48F2DC2036}" srcOrd="0" destOrd="4" presId="urn:microsoft.com/office/officeart/2005/8/layout/hList1"/>
    <dgm:cxn modelId="{920F9A13-3CC3-AA42-A981-C7215DC4C4E9}" srcId="{2268A464-D4B3-1840-8F5A-2E499C84A11E}" destId="{8367AD72-CD2E-2245-94B1-17E2A5A2C057}" srcOrd="4" destOrd="0" parTransId="{740C838B-993C-6848-ADE3-4E20027AC476}" sibTransId="{1614121C-7A26-0A4C-B2BA-98FE8A930BA1}"/>
    <dgm:cxn modelId="{25F8B416-454B-E445-B729-FCF00BB9E5B8}" type="presOf" srcId="{AB74DF40-8C07-D342-A3EA-3BD7563A5170}" destId="{404A020D-6456-BE4D-87D1-56FBE5FE1425}" srcOrd="0" destOrd="0" presId="urn:microsoft.com/office/officeart/2005/8/layout/hList1"/>
    <dgm:cxn modelId="{2DED081D-39CC-3A40-926B-61F25887F132}" type="presOf" srcId="{E4BD8836-A908-E94D-B940-B16D2391CB16}" destId="{321BFEB1-8E85-1B4A-888D-3722B5312EFC}" srcOrd="0" destOrd="3" presId="urn:microsoft.com/office/officeart/2005/8/layout/hList1"/>
    <dgm:cxn modelId="{B4AE2526-92E2-3D4D-98B7-50BA68891303}" srcId="{AB74DF40-8C07-D342-A3EA-3BD7563A5170}" destId="{DE9BF8DA-570E-0248-85FA-2A1D2EED024E}" srcOrd="7" destOrd="0" parTransId="{77BB1D1B-D852-F140-8F51-95A7CC5D1A4E}" sibTransId="{15919EA0-7A18-374E-AC24-BBB8C769E0EE}"/>
    <dgm:cxn modelId="{B363352F-BB72-CE45-8A71-44924C6EE32A}" srcId="{AB74DF40-8C07-D342-A3EA-3BD7563A5170}" destId="{5A426BFF-518D-DB4E-83B4-43DF6885D1CB}" srcOrd="0" destOrd="0" parTransId="{8B1C97EE-FF56-7F48-9A78-3E087BC27A92}" sibTransId="{A00AE95E-21F1-CB4E-93DC-C0D7D2986B88}"/>
    <dgm:cxn modelId="{FD9C6432-493A-4544-A56D-80976651D84D}" type="presOf" srcId="{AB350828-ABF2-5F4D-A551-8D7E5AB36B3F}" destId="{1CEAAAFA-CC3C-9740-941A-A641C00CB8A4}" srcOrd="0" destOrd="5" presId="urn:microsoft.com/office/officeart/2005/8/layout/hList1"/>
    <dgm:cxn modelId="{2C2DDC32-762E-9041-A921-AC52E72EA858}" type="presOf" srcId="{E88CE978-4C12-5847-82CB-31081BB2EB02}" destId="{8DA73492-FAA7-AB47-8E19-9F48F2DC2036}" srcOrd="0" destOrd="1" presId="urn:microsoft.com/office/officeart/2005/8/layout/hList1"/>
    <dgm:cxn modelId="{4A66F538-7FC3-A940-B9DB-3BFE9E5816B7}" srcId="{AB74DF40-8C07-D342-A3EA-3BD7563A5170}" destId="{77E4F77E-B2A2-9147-AC24-87537D97B1F6}" srcOrd="2" destOrd="0" parTransId="{17308A7B-3B76-774A-92E5-D62A865C3901}" sibTransId="{F0D857E4-634A-D349-BC79-5203DD406FA6}"/>
    <dgm:cxn modelId="{1737FF39-38D7-D848-A1BF-6A59DAC871CE}" srcId="{76FE5012-F71D-8D49-BEC8-C08ED8831080}" destId="{4DC453DC-87EF-DA44-94EA-EF82DC331AE2}" srcOrd="1" destOrd="0" parTransId="{5E573C9A-CC25-2546-8809-44B923D49165}" sibTransId="{EC73BB76-35B6-9247-AFEB-434683504B42}"/>
    <dgm:cxn modelId="{E31B1C3A-938B-1B4D-AD05-DE56F514DE7A}" srcId="{A6E36556-054D-2641-8E2B-325290E171AD}" destId="{3DF1450C-F789-2C42-9502-D833B8D25330}" srcOrd="2" destOrd="0" parTransId="{5FFAC2FA-DA7F-B54C-B5E0-00A870DE3933}" sibTransId="{5583715D-9B8F-9B45-84C5-82FCB4575A96}"/>
    <dgm:cxn modelId="{A05B883D-AED5-D148-B8A3-F58FD440A557}" srcId="{76FE5012-F71D-8D49-BEC8-C08ED8831080}" destId="{A6E36556-054D-2641-8E2B-325290E171AD}" srcOrd="2" destOrd="0" parTransId="{5CEDCC46-A849-F543-9DA8-6F7E02EB6250}" sibTransId="{33695FEC-0395-7C4C-8421-DA2D12190825}"/>
    <dgm:cxn modelId="{E2665A5B-8E31-EB48-961D-A37E50542796}" srcId="{2268A464-D4B3-1840-8F5A-2E499C84A11E}" destId="{A1E0C5C9-2856-AF49-B4C0-8CDEF0BC05CC}" srcOrd="0" destOrd="0" parTransId="{7903522A-9C87-CF43-9F8A-EC078EA52209}" sibTransId="{5383ED26-0BAD-2A49-B542-EF5DBD4A7CDF}"/>
    <dgm:cxn modelId="{6F9A895C-7AF6-DE4B-AC0E-3A801B2D2890}" type="presOf" srcId="{DE9BF8DA-570E-0248-85FA-2A1D2EED024E}" destId="{321BFEB1-8E85-1B4A-888D-3722B5312EFC}" srcOrd="0" destOrd="7" presId="urn:microsoft.com/office/officeart/2005/8/layout/hList1"/>
    <dgm:cxn modelId="{BF13FC5E-C971-C14F-89CB-F808E4B99564}" srcId="{4DC453DC-87EF-DA44-94EA-EF82DC331AE2}" destId="{2A682439-CD93-574F-BC3F-A421CF41ABBA}" srcOrd="5" destOrd="0" parTransId="{8247C541-CBF8-C44A-98BB-EA2C1E3784EA}" sibTransId="{2CB92FAE-80AB-4B41-930F-F49DE866BE6C}"/>
    <dgm:cxn modelId="{2343455F-48BC-6D41-AAF4-B61BB37235A7}" type="presOf" srcId="{56B3B011-7E60-8646-BEC0-5EDF73DF66B7}" destId="{E49909BB-9E36-2541-9CD6-70D6FA4A74A1}" srcOrd="0" destOrd="1" presId="urn:microsoft.com/office/officeart/2005/8/layout/hList1"/>
    <dgm:cxn modelId="{15837241-3010-8840-A651-27424DAA1D05}" srcId="{A6E36556-054D-2641-8E2B-325290E171AD}" destId="{AB4683DC-4CF7-274F-B4B9-C4D3F88EE7AB}" srcOrd="4" destOrd="0" parTransId="{06F53213-AE24-444D-8D1F-98B9A826A93A}" sibTransId="{D9956121-EFEB-B142-8745-FB926C0AEBDF}"/>
    <dgm:cxn modelId="{D1F61343-09E2-6546-84BB-32FAE4354457}" srcId="{AB74DF40-8C07-D342-A3EA-3BD7563A5170}" destId="{0B1280BB-5D69-FA40-AEF3-8F5C8C0D04D2}" srcOrd="5" destOrd="0" parTransId="{F67AD78D-0B0D-6E41-AEFE-49142FCDC3CF}" sibTransId="{ED42EB8B-261F-CD47-9D38-76B31591AD14}"/>
    <dgm:cxn modelId="{EC736064-0003-074F-BF56-28D021D0927D}" type="presOf" srcId="{099B8A19-6822-AC40-8C06-7ADEDDA2B519}" destId="{E49909BB-9E36-2541-9CD6-70D6FA4A74A1}" srcOrd="0" destOrd="2" presId="urn:microsoft.com/office/officeart/2005/8/layout/hList1"/>
    <dgm:cxn modelId="{F2E96249-2714-0349-879F-52C91912D0D8}" type="presOf" srcId="{45817399-0B4F-8A46-8AF1-BE3597D2E162}" destId="{E49909BB-9E36-2541-9CD6-70D6FA4A74A1}" srcOrd="0" destOrd="0" presId="urn:microsoft.com/office/officeart/2005/8/layout/hList1"/>
    <dgm:cxn modelId="{2744854B-442F-1444-B50B-6EB671557A6F}" type="presOf" srcId="{47032AB1-4B4E-FF46-8A1E-C59D0417E2E9}" destId="{321BFEB1-8E85-1B4A-888D-3722B5312EFC}" srcOrd="0" destOrd="1" presId="urn:microsoft.com/office/officeart/2005/8/layout/hList1"/>
    <dgm:cxn modelId="{2E9D706C-84AB-EE48-B6FE-6430F07E147A}" srcId="{A6E36556-054D-2641-8E2B-325290E171AD}" destId="{F24A02AA-12EC-8645-8791-E4FB230315D5}" srcOrd="0" destOrd="0" parTransId="{6375796F-745C-4049-AAE9-6B41E9A175C0}" sibTransId="{4872DF48-4809-2A4F-A314-AC85E6B676EA}"/>
    <dgm:cxn modelId="{034F944C-BB38-0743-A52D-40976BDC7376}" type="presOf" srcId="{9891BE8C-CB60-E24A-884F-5804F11015E3}" destId="{1CEAAAFA-CC3C-9740-941A-A641C00CB8A4}" srcOrd="0" destOrd="6" presId="urn:microsoft.com/office/officeart/2005/8/layout/hList1"/>
    <dgm:cxn modelId="{47100C6F-954D-BF43-9441-6A8815A8CA8A}" srcId="{A6E36556-054D-2641-8E2B-325290E171AD}" destId="{62566700-4EA6-0245-A9AB-3DCB44810672}" srcOrd="6" destOrd="0" parTransId="{2C82D11C-947E-0E42-954D-EF6E9E0E9B05}" sibTransId="{5A5953F8-133D-FC43-824C-89AFD8E43B05}"/>
    <dgm:cxn modelId="{001FCF72-FB7B-9D4E-B374-68E303BB4375}" srcId="{2268A464-D4B3-1840-8F5A-2E499C84A11E}" destId="{9891BE8C-CB60-E24A-884F-5804F11015E3}" srcOrd="6" destOrd="0" parTransId="{E417D3FA-752A-794E-9E8F-C0132B759917}" sibTransId="{99057546-6E18-6D48-84DF-DA04A781AF0E}"/>
    <dgm:cxn modelId="{C65C6174-FBFF-E24F-8E2F-192201A95584}" srcId="{4DC453DC-87EF-DA44-94EA-EF82DC331AE2}" destId="{88E89A30-C7B0-8944-80D4-493954C0F705}" srcOrd="4" destOrd="0" parTransId="{F255EA65-3676-124E-AADA-EA30E2B56619}" sibTransId="{D5C35879-DD84-5147-B066-C43734952875}"/>
    <dgm:cxn modelId="{E1FD6154-A2EE-2A46-A0D2-73BEE957701C}" srcId="{4DC453DC-87EF-DA44-94EA-EF82DC331AE2}" destId="{099B8A19-6822-AC40-8C06-7ADEDDA2B519}" srcOrd="2" destOrd="0" parTransId="{AB583668-AF0C-0A40-820F-D9D15B97CD38}" sibTransId="{1DC0F88E-2315-6E40-9E0E-73FBBFFA2DA2}"/>
    <dgm:cxn modelId="{BB670056-4FC0-FB46-B697-15F75BF20552}" type="presOf" srcId="{83BF5B38-B030-EC44-9D6E-1637ABC246E0}" destId="{E49909BB-9E36-2541-9CD6-70D6FA4A74A1}" srcOrd="0" destOrd="6" presId="urn:microsoft.com/office/officeart/2005/8/layout/hList1"/>
    <dgm:cxn modelId="{79F4D957-A807-5A41-99F3-EE6E30EB97BB}" type="presOf" srcId="{E4B61BA2-9A5B-E941-AB8A-C6A0E01A5B3C}" destId="{1CEAAAFA-CC3C-9740-941A-A641C00CB8A4}" srcOrd="0" destOrd="2" presId="urn:microsoft.com/office/officeart/2005/8/layout/hList1"/>
    <dgm:cxn modelId="{23B1F877-2B35-AA42-83E2-258989E80CA6}" type="presOf" srcId="{E3176ED3-EBFF-CE49-B8C5-C2ADDE73DF65}" destId="{321BFEB1-8E85-1B4A-888D-3722B5312EFC}" srcOrd="0" destOrd="4" presId="urn:microsoft.com/office/officeart/2005/8/layout/hList1"/>
    <dgm:cxn modelId="{652AFB78-5658-F241-B363-3717C022566F}" type="presOf" srcId="{3DF1450C-F789-2C42-9502-D833B8D25330}" destId="{8DA73492-FAA7-AB47-8E19-9F48F2DC2036}" srcOrd="0" destOrd="2" presId="urn:microsoft.com/office/officeart/2005/8/layout/hList1"/>
    <dgm:cxn modelId="{72AB227A-E457-D24F-BF90-D55180BF5A1C}" srcId="{76FE5012-F71D-8D49-BEC8-C08ED8831080}" destId="{2268A464-D4B3-1840-8F5A-2E499C84A11E}" srcOrd="3" destOrd="0" parTransId="{409BB161-0D00-9648-93AC-0304E5275866}" sibTransId="{C3545E2C-E08A-3546-AFA6-67C247F1DFE1}"/>
    <dgm:cxn modelId="{FBBC8B7E-65AB-7446-889C-9602EF8100C5}" srcId="{2268A464-D4B3-1840-8F5A-2E499C84A11E}" destId="{E4B61BA2-9A5B-E941-AB8A-C6A0E01A5B3C}" srcOrd="2" destOrd="0" parTransId="{BD400884-3768-A44C-A0B8-6693739BF5B5}" sibTransId="{91BCFF1C-447C-494B-B3C1-0B5C8E463940}"/>
    <dgm:cxn modelId="{C8BD3186-EFAE-0640-A4B1-4BD51955DDAB}" type="presOf" srcId="{8367AD72-CD2E-2245-94B1-17E2A5A2C057}" destId="{1CEAAAFA-CC3C-9740-941A-A641C00CB8A4}" srcOrd="0" destOrd="4" presId="urn:microsoft.com/office/officeart/2005/8/layout/hList1"/>
    <dgm:cxn modelId="{3C966E89-C705-0F48-95A5-4835EE982EA1}" srcId="{2268A464-D4B3-1840-8F5A-2E499C84A11E}" destId="{AB350828-ABF2-5F4D-A551-8D7E5AB36B3F}" srcOrd="5" destOrd="0" parTransId="{7BDDE895-07BA-8E44-9BE2-B67D00B6EE58}" sibTransId="{A026D9EE-C40E-024E-8B7F-41C9BD0F5E7E}"/>
    <dgm:cxn modelId="{4001F88B-107F-4B43-BAD5-8D4218A8B41A}" srcId="{AB74DF40-8C07-D342-A3EA-3BD7563A5170}" destId="{526272B8-3001-C042-9EEB-EBC28C1CF442}" srcOrd="6" destOrd="0" parTransId="{DDED4E08-6103-6D48-B16E-A4B4B2E6DCE8}" sibTransId="{11C23B84-C70F-7C47-84FA-D38EBB716D93}"/>
    <dgm:cxn modelId="{7C0A078E-6245-C946-82EE-7C1F0D6C65A4}" type="presOf" srcId="{76FE5012-F71D-8D49-BEC8-C08ED8831080}" destId="{992641BA-5C8A-4C48-9C02-1F8A0916D960}" srcOrd="0" destOrd="0" presId="urn:microsoft.com/office/officeart/2005/8/layout/hList1"/>
    <dgm:cxn modelId="{8F2B4692-4B76-8C4B-BCA2-069CFF145E5C}" type="presOf" srcId="{C192DD09-880F-A34F-A4AD-A8B4328B74E8}" destId="{1CEAAAFA-CC3C-9740-941A-A641C00CB8A4}" srcOrd="0" destOrd="3" presId="urn:microsoft.com/office/officeart/2005/8/layout/hList1"/>
    <dgm:cxn modelId="{C5857D96-1668-034B-84EC-B6D6D80F19D3}" type="presOf" srcId="{2268A464-D4B3-1840-8F5A-2E499C84A11E}" destId="{AFF5BE0A-7BEF-4142-8E9D-78EF4745286F}" srcOrd="0" destOrd="0" presId="urn:microsoft.com/office/officeart/2005/8/layout/hList1"/>
    <dgm:cxn modelId="{A5B4A096-B410-8D42-953D-EAD21930A3A6}" type="presOf" srcId="{4DC453DC-87EF-DA44-94EA-EF82DC331AE2}" destId="{FE359C8B-60AD-B04F-ACA4-A14FEC693D8A}" srcOrd="0" destOrd="0" presId="urn:microsoft.com/office/officeart/2005/8/layout/hList1"/>
    <dgm:cxn modelId="{077A24A3-6CEF-E34A-9066-6875D53AA59D}" type="presOf" srcId="{6CBD8A0E-71B6-0544-BBDE-1FE6E56611CC}" destId="{8DA73492-FAA7-AB47-8E19-9F48F2DC2036}" srcOrd="0" destOrd="3" presId="urn:microsoft.com/office/officeart/2005/8/layout/hList1"/>
    <dgm:cxn modelId="{70033BA7-0EE3-C046-8888-FB5254EFFB57}" type="presOf" srcId="{A6E36556-054D-2641-8E2B-325290E171AD}" destId="{CA2CB793-C6A1-6F4D-A1C5-E805C0BC5B50}" srcOrd="0" destOrd="0" presId="urn:microsoft.com/office/officeart/2005/8/layout/hList1"/>
    <dgm:cxn modelId="{3B4711A8-6CB8-1341-84AB-996661C89E69}" srcId="{AB74DF40-8C07-D342-A3EA-3BD7563A5170}" destId="{E4BD8836-A908-E94D-B940-B16D2391CB16}" srcOrd="3" destOrd="0" parTransId="{24FAB28C-016F-3843-90DA-E0924F9AC4FD}" sibTransId="{3D820A7A-D5ED-834F-9296-98BE4276E461}"/>
    <dgm:cxn modelId="{11A57AA9-C879-854E-BEE1-205BD8B9E516}" type="presOf" srcId="{F24A02AA-12EC-8645-8791-E4FB230315D5}" destId="{8DA73492-FAA7-AB47-8E19-9F48F2DC2036}" srcOrd="0" destOrd="0" presId="urn:microsoft.com/office/officeart/2005/8/layout/hList1"/>
    <dgm:cxn modelId="{8D9887B6-D7B6-0F46-AD0B-32AD6BD84D54}" type="presOf" srcId="{526272B8-3001-C042-9EEB-EBC28C1CF442}" destId="{321BFEB1-8E85-1B4A-888D-3722B5312EFC}" srcOrd="0" destOrd="6" presId="urn:microsoft.com/office/officeart/2005/8/layout/hList1"/>
    <dgm:cxn modelId="{97C18BBC-8E41-D04E-9ED3-3BEA84A50420}" srcId="{A6E36556-054D-2641-8E2B-325290E171AD}" destId="{E88CE978-4C12-5847-82CB-31081BB2EB02}" srcOrd="1" destOrd="0" parTransId="{BED6E33E-D6E4-0E4A-A79A-EDB951303790}" sibTransId="{E832FAB0-AF16-B445-A27D-64C84E11EF50}"/>
    <dgm:cxn modelId="{67C5FCC0-7DC4-FD44-864B-446B99333CD9}" srcId="{4DC453DC-87EF-DA44-94EA-EF82DC331AE2}" destId="{83BF5B38-B030-EC44-9D6E-1637ABC246E0}" srcOrd="6" destOrd="0" parTransId="{9A0AFB61-5B14-7549-8EFB-AE4D5179412F}" sibTransId="{C0B26C59-C8F2-6E4E-8DDB-9A4F54F02A40}"/>
    <dgm:cxn modelId="{399703C1-4224-C542-A746-83AE001D349F}" srcId="{AB74DF40-8C07-D342-A3EA-3BD7563A5170}" destId="{E3176ED3-EBFF-CE49-B8C5-C2ADDE73DF65}" srcOrd="4" destOrd="0" parTransId="{B774C452-D3A9-D347-8AB1-99532F29443A}" sibTransId="{08E940EC-D3E4-6640-A3C4-3708A6F47A9F}"/>
    <dgm:cxn modelId="{2231A1C3-8896-D041-9A19-832BC0BC1383}" type="presOf" srcId="{36164A6A-441F-D742-BEF3-9869D81E4F98}" destId="{E49909BB-9E36-2541-9CD6-70D6FA4A74A1}" srcOrd="0" destOrd="3" presId="urn:microsoft.com/office/officeart/2005/8/layout/hList1"/>
    <dgm:cxn modelId="{123F07C4-A3E6-5F45-BCD8-9C08BB575AB9}" type="presOf" srcId="{A1E0C5C9-2856-AF49-B4C0-8CDEF0BC05CC}" destId="{1CEAAAFA-CC3C-9740-941A-A641C00CB8A4}" srcOrd="0" destOrd="0" presId="urn:microsoft.com/office/officeart/2005/8/layout/hList1"/>
    <dgm:cxn modelId="{67961DC8-67C3-6844-93A9-433264D7620A}" type="presOf" srcId="{88E89A30-C7B0-8944-80D4-493954C0F705}" destId="{E49909BB-9E36-2541-9CD6-70D6FA4A74A1}" srcOrd="0" destOrd="4" presId="urn:microsoft.com/office/officeart/2005/8/layout/hList1"/>
    <dgm:cxn modelId="{15550DD5-E3AB-2D41-8A06-1AF18C1665EF}" srcId="{2268A464-D4B3-1840-8F5A-2E499C84A11E}" destId="{C192DD09-880F-A34F-A4AD-A8B4328B74E8}" srcOrd="3" destOrd="0" parTransId="{26ECE642-6CD5-E043-9E1D-5F6768B6DEB6}" sibTransId="{3688F117-8A61-F441-A66D-37CFE87A2090}"/>
    <dgm:cxn modelId="{34E330D6-0136-FA4F-9175-9FC7F37CAE0E}" srcId="{4DC453DC-87EF-DA44-94EA-EF82DC331AE2}" destId="{36164A6A-441F-D742-BEF3-9869D81E4F98}" srcOrd="3" destOrd="0" parTransId="{F806E5EB-DAE1-BC4A-BE0E-76AA4BD8AA6C}" sibTransId="{30E995C4-735E-C24A-B482-45931E539F84}"/>
    <dgm:cxn modelId="{19CDD1D6-ECE1-0547-BD82-E53C36C58079}" srcId="{4DC453DC-87EF-DA44-94EA-EF82DC331AE2}" destId="{45817399-0B4F-8A46-8AF1-BE3597D2E162}" srcOrd="0" destOrd="0" parTransId="{528BBAEC-9C17-1347-B9C4-525FAC6F5DA4}" sibTransId="{A7B3AF1F-978E-CB4D-BB12-360488E5DE79}"/>
    <dgm:cxn modelId="{BB4F4ED9-D465-3F4D-974F-64F9E2E23B60}" type="presOf" srcId="{2A682439-CD93-574F-BC3F-A421CF41ABBA}" destId="{E49909BB-9E36-2541-9CD6-70D6FA4A74A1}" srcOrd="0" destOrd="5" presId="urn:microsoft.com/office/officeart/2005/8/layout/hList1"/>
    <dgm:cxn modelId="{2FD606DB-2732-1344-8677-F9FADB58BECD}" type="presOf" srcId="{0B1280BB-5D69-FA40-AEF3-8F5C8C0D04D2}" destId="{321BFEB1-8E85-1B4A-888D-3722B5312EFC}" srcOrd="0" destOrd="5" presId="urn:microsoft.com/office/officeart/2005/8/layout/hList1"/>
    <dgm:cxn modelId="{62B04FDB-4F13-AB44-8526-E871B68D803D}" srcId="{A6E36556-054D-2641-8E2B-325290E171AD}" destId="{BBAD20AE-546A-D44B-A0D5-EA159BF57F6A}" srcOrd="5" destOrd="0" parTransId="{BF877B27-71E8-FF48-9457-F2596B251288}" sibTransId="{1741D4A6-BD6D-9F4F-B372-280028B32DE5}"/>
    <dgm:cxn modelId="{228F33E4-3816-9A4F-BFBC-53E05FA6D5D9}" srcId="{4DC453DC-87EF-DA44-94EA-EF82DC331AE2}" destId="{56B3B011-7E60-8646-BEC0-5EDF73DF66B7}" srcOrd="1" destOrd="0" parTransId="{488BE039-D256-0F48-BC46-F39DA6711E15}" sibTransId="{51C4EBE5-2529-BA4F-9521-F2D56D337024}"/>
    <dgm:cxn modelId="{0043FFE9-6543-8542-AEFA-F7F6044CB1ED}" type="presOf" srcId="{BBAD20AE-546A-D44B-A0D5-EA159BF57F6A}" destId="{8DA73492-FAA7-AB47-8E19-9F48F2DC2036}" srcOrd="0" destOrd="5" presId="urn:microsoft.com/office/officeart/2005/8/layout/hList1"/>
    <dgm:cxn modelId="{625594EA-D3C4-BF48-8CF0-0E98506861D0}" type="presOf" srcId="{62566700-4EA6-0245-A9AB-3DCB44810672}" destId="{8DA73492-FAA7-AB47-8E19-9F48F2DC2036}" srcOrd="0" destOrd="6" presId="urn:microsoft.com/office/officeart/2005/8/layout/hList1"/>
    <dgm:cxn modelId="{15BB59EC-CBDE-6F47-9E75-C23ACD8B1B65}" srcId="{AB74DF40-8C07-D342-A3EA-3BD7563A5170}" destId="{47032AB1-4B4E-FF46-8A1E-C59D0417E2E9}" srcOrd="1" destOrd="0" parTransId="{28457C3F-D13A-5246-B3C9-DFB08058DA32}" sibTransId="{93BCFB87-3DC0-5D4E-8987-340B219B3756}"/>
    <dgm:cxn modelId="{F3D364F1-DE0D-414B-926F-DE37AB2EECC8}" type="presOf" srcId="{40270E2F-D307-5C4D-A9E1-FA74BD0B5979}" destId="{1CEAAAFA-CC3C-9740-941A-A641C00CB8A4}" srcOrd="0" destOrd="1" presId="urn:microsoft.com/office/officeart/2005/8/layout/hList1"/>
    <dgm:cxn modelId="{5AB3ADF6-12C0-BB47-9495-3D210D475042}" srcId="{A6E36556-054D-2641-8E2B-325290E171AD}" destId="{6CBD8A0E-71B6-0544-BBDE-1FE6E56611CC}" srcOrd="3" destOrd="0" parTransId="{281A67DE-BFA6-C843-BBDC-0BF747A50E5B}" sibTransId="{907BC35F-9C8F-3C4B-B83E-09B56FDAE97C}"/>
    <dgm:cxn modelId="{DB9E5EF7-0506-0640-9EFF-23D89AE281FB}" type="presOf" srcId="{5A426BFF-518D-DB4E-83B4-43DF6885D1CB}" destId="{321BFEB1-8E85-1B4A-888D-3722B5312EFC}" srcOrd="0" destOrd="0" presId="urn:microsoft.com/office/officeart/2005/8/layout/hList1"/>
    <dgm:cxn modelId="{96DBEAD3-1FCF-8840-99D8-D6EEA44CA246}" type="presParOf" srcId="{992641BA-5C8A-4C48-9C02-1F8A0916D960}" destId="{DE6843DF-6358-2648-8785-E5D03E9033A2}" srcOrd="0" destOrd="0" presId="urn:microsoft.com/office/officeart/2005/8/layout/hList1"/>
    <dgm:cxn modelId="{1B19E7CF-F94B-574E-9A8D-AB3BFC30DCA7}" type="presParOf" srcId="{DE6843DF-6358-2648-8785-E5D03E9033A2}" destId="{404A020D-6456-BE4D-87D1-56FBE5FE1425}" srcOrd="0" destOrd="0" presId="urn:microsoft.com/office/officeart/2005/8/layout/hList1"/>
    <dgm:cxn modelId="{A87440D8-D7E3-654C-AC32-23CB6DF7FFC2}" type="presParOf" srcId="{DE6843DF-6358-2648-8785-E5D03E9033A2}" destId="{321BFEB1-8E85-1B4A-888D-3722B5312EFC}" srcOrd="1" destOrd="0" presId="urn:microsoft.com/office/officeart/2005/8/layout/hList1"/>
    <dgm:cxn modelId="{7C99EBCC-BDB2-2E49-B4EC-3A68D3498752}" type="presParOf" srcId="{992641BA-5C8A-4C48-9C02-1F8A0916D960}" destId="{C71E6925-5985-3046-A748-AD84A699452F}" srcOrd="1" destOrd="0" presId="urn:microsoft.com/office/officeart/2005/8/layout/hList1"/>
    <dgm:cxn modelId="{007B664C-4DDA-B543-A292-C876D58BADBF}" type="presParOf" srcId="{992641BA-5C8A-4C48-9C02-1F8A0916D960}" destId="{DF3DEAB2-8A05-C947-866D-1D5398702BA5}" srcOrd="2" destOrd="0" presId="urn:microsoft.com/office/officeart/2005/8/layout/hList1"/>
    <dgm:cxn modelId="{903181A5-23A4-C34D-9042-45BC7B226609}" type="presParOf" srcId="{DF3DEAB2-8A05-C947-866D-1D5398702BA5}" destId="{FE359C8B-60AD-B04F-ACA4-A14FEC693D8A}" srcOrd="0" destOrd="0" presId="urn:microsoft.com/office/officeart/2005/8/layout/hList1"/>
    <dgm:cxn modelId="{0D98E512-2161-A64D-AC30-352E3151A46E}" type="presParOf" srcId="{DF3DEAB2-8A05-C947-866D-1D5398702BA5}" destId="{E49909BB-9E36-2541-9CD6-70D6FA4A74A1}" srcOrd="1" destOrd="0" presId="urn:microsoft.com/office/officeart/2005/8/layout/hList1"/>
    <dgm:cxn modelId="{87C1BC19-A456-4549-816D-5C185F23AEC6}" type="presParOf" srcId="{992641BA-5C8A-4C48-9C02-1F8A0916D960}" destId="{E846660E-2E73-8D41-BC9F-A189554BB3EC}" srcOrd="3" destOrd="0" presId="urn:microsoft.com/office/officeart/2005/8/layout/hList1"/>
    <dgm:cxn modelId="{44FC07DF-F213-B548-B0A3-150DE9106E1F}" type="presParOf" srcId="{992641BA-5C8A-4C48-9C02-1F8A0916D960}" destId="{A617BFD7-3829-D042-8C55-C791E0A08C9E}" srcOrd="4" destOrd="0" presId="urn:microsoft.com/office/officeart/2005/8/layout/hList1"/>
    <dgm:cxn modelId="{176D6666-3C85-094E-84F2-609D5AACFA22}" type="presParOf" srcId="{A617BFD7-3829-D042-8C55-C791E0A08C9E}" destId="{CA2CB793-C6A1-6F4D-A1C5-E805C0BC5B50}" srcOrd="0" destOrd="0" presId="urn:microsoft.com/office/officeart/2005/8/layout/hList1"/>
    <dgm:cxn modelId="{0D2F4DF3-6E74-7B4F-AA79-E039F21D5015}" type="presParOf" srcId="{A617BFD7-3829-D042-8C55-C791E0A08C9E}" destId="{8DA73492-FAA7-AB47-8E19-9F48F2DC2036}" srcOrd="1" destOrd="0" presId="urn:microsoft.com/office/officeart/2005/8/layout/hList1"/>
    <dgm:cxn modelId="{0A4F67AB-4272-DB48-871F-A9020F5C0EA3}" type="presParOf" srcId="{992641BA-5C8A-4C48-9C02-1F8A0916D960}" destId="{E64708E9-41B6-5C4A-8F65-E237BF3F796B}" srcOrd="5" destOrd="0" presId="urn:microsoft.com/office/officeart/2005/8/layout/hList1"/>
    <dgm:cxn modelId="{EE4B2160-B20E-674B-98E0-702A2300E951}" type="presParOf" srcId="{992641BA-5C8A-4C48-9C02-1F8A0916D960}" destId="{363CBC13-7341-264B-B7C3-942F621A20AB}" srcOrd="6" destOrd="0" presId="urn:microsoft.com/office/officeart/2005/8/layout/hList1"/>
    <dgm:cxn modelId="{B6631B1F-1188-2C46-8C61-F0E4D594457C}" type="presParOf" srcId="{363CBC13-7341-264B-B7C3-942F621A20AB}" destId="{AFF5BE0A-7BEF-4142-8E9D-78EF4745286F}" srcOrd="0" destOrd="0" presId="urn:microsoft.com/office/officeart/2005/8/layout/hList1"/>
    <dgm:cxn modelId="{23C59F4A-8BAA-CE4D-A812-8874AD24A158}" type="presParOf" srcId="{363CBC13-7341-264B-B7C3-942F621A20AB}" destId="{1CEAAAFA-CC3C-9740-941A-A641C00CB8A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3F32F06-0B98-4416-A509-E5C5C4502AB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C081C14-DD1E-4BB7-8E78-4A2FFD16CE56}">
      <dgm:prSet/>
      <dgm:spPr/>
      <dgm:t>
        <a:bodyPr/>
        <a:lstStyle/>
        <a:p>
          <a:r>
            <a:rPr lang="en-US"/>
            <a:t>What are some of the stresses you encounter on the job?</a:t>
          </a:r>
        </a:p>
      </dgm:t>
    </dgm:pt>
    <dgm:pt modelId="{D8113177-E938-4423-9114-D2A6C636337F}" type="parTrans" cxnId="{12F3A3B5-7B37-4334-8B22-EE88FE06B896}">
      <dgm:prSet/>
      <dgm:spPr/>
      <dgm:t>
        <a:bodyPr/>
        <a:lstStyle/>
        <a:p>
          <a:endParaRPr lang="en-US"/>
        </a:p>
      </dgm:t>
    </dgm:pt>
    <dgm:pt modelId="{AA7F157C-4512-4782-BD42-590E50D1234C}" type="sibTrans" cxnId="{12F3A3B5-7B37-4334-8B22-EE88FE06B896}">
      <dgm:prSet/>
      <dgm:spPr/>
      <dgm:t>
        <a:bodyPr/>
        <a:lstStyle/>
        <a:p>
          <a:endParaRPr lang="en-US"/>
        </a:p>
      </dgm:t>
    </dgm:pt>
    <dgm:pt modelId="{E49E2ADD-0CED-4D9D-AAD3-9608509BE725}">
      <dgm:prSet/>
      <dgm:spPr/>
      <dgm:t>
        <a:bodyPr/>
        <a:lstStyle/>
        <a:p>
          <a:r>
            <a:rPr lang="en-US"/>
            <a:t>What are some of the stresses you encounter off the job?</a:t>
          </a:r>
        </a:p>
      </dgm:t>
    </dgm:pt>
    <dgm:pt modelId="{D9829F52-C430-4D84-A463-C7F9BBC77E79}" type="parTrans" cxnId="{C081F027-B27C-429C-8DCE-3CACB9EC48A7}">
      <dgm:prSet/>
      <dgm:spPr/>
      <dgm:t>
        <a:bodyPr/>
        <a:lstStyle/>
        <a:p>
          <a:endParaRPr lang="en-US"/>
        </a:p>
      </dgm:t>
    </dgm:pt>
    <dgm:pt modelId="{7EAAE4F5-8985-4841-8146-92CB6CE5937B}" type="sibTrans" cxnId="{C081F027-B27C-429C-8DCE-3CACB9EC48A7}">
      <dgm:prSet/>
      <dgm:spPr/>
      <dgm:t>
        <a:bodyPr/>
        <a:lstStyle/>
        <a:p>
          <a:endParaRPr lang="en-US"/>
        </a:p>
      </dgm:t>
    </dgm:pt>
    <dgm:pt modelId="{BD5E418D-E2B7-4AFC-97C0-8B356FF0E844}">
      <dgm:prSet/>
      <dgm:spPr/>
      <dgm:t>
        <a:bodyPr/>
        <a:lstStyle/>
        <a:p>
          <a:r>
            <a:rPr lang="en-US"/>
            <a:t>How do you deal with the on-the-job stress?</a:t>
          </a:r>
        </a:p>
      </dgm:t>
    </dgm:pt>
    <dgm:pt modelId="{C5EE46A0-2B26-4B9A-BA0D-2DF3E0AA643C}" type="parTrans" cxnId="{36BCEF1F-5694-4442-A8C6-DD894B0696F1}">
      <dgm:prSet/>
      <dgm:spPr/>
      <dgm:t>
        <a:bodyPr/>
        <a:lstStyle/>
        <a:p>
          <a:endParaRPr lang="en-US"/>
        </a:p>
      </dgm:t>
    </dgm:pt>
    <dgm:pt modelId="{241E4EF6-7DC2-4308-93E9-F6EF87913002}" type="sibTrans" cxnId="{36BCEF1F-5694-4442-A8C6-DD894B0696F1}">
      <dgm:prSet/>
      <dgm:spPr/>
      <dgm:t>
        <a:bodyPr/>
        <a:lstStyle/>
        <a:p>
          <a:endParaRPr lang="en-US"/>
        </a:p>
      </dgm:t>
    </dgm:pt>
    <dgm:pt modelId="{B2B2EFA4-7CD4-4915-8D84-5D0527BF8356}">
      <dgm:prSet/>
      <dgm:spPr/>
      <dgm:t>
        <a:bodyPr/>
        <a:lstStyle/>
        <a:p>
          <a:r>
            <a:rPr lang="en-US"/>
            <a:t>How do you deal with the stresses at home?</a:t>
          </a:r>
        </a:p>
      </dgm:t>
    </dgm:pt>
    <dgm:pt modelId="{7E8DB959-83B7-400B-ADD1-6061D47E0310}" type="parTrans" cxnId="{78426EFF-9258-4E69-AFBB-B97FFFB154A0}">
      <dgm:prSet/>
      <dgm:spPr/>
      <dgm:t>
        <a:bodyPr/>
        <a:lstStyle/>
        <a:p>
          <a:endParaRPr lang="en-US"/>
        </a:p>
      </dgm:t>
    </dgm:pt>
    <dgm:pt modelId="{FC1AECF8-BE62-48EE-8080-CC32B6F09830}" type="sibTrans" cxnId="{78426EFF-9258-4E69-AFBB-B97FFFB154A0}">
      <dgm:prSet/>
      <dgm:spPr/>
      <dgm:t>
        <a:bodyPr/>
        <a:lstStyle/>
        <a:p>
          <a:endParaRPr lang="en-US"/>
        </a:p>
      </dgm:t>
    </dgm:pt>
    <dgm:pt modelId="{0EFEB820-A2AF-484F-B712-A2C84CC766E2}" type="pres">
      <dgm:prSet presAssocID="{63F32F06-0B98-4416-A509-E5C5C4502AB0}" presName="root" presStyleCnt="0">
        <dgm:presLayoutVars>
          <dgm:dir/>
          <dgm:resizeHandles val="exact"/>
        </dgm:presLayoutVars>
      </dgm:prSet>
      <dgm:spPr/>
    </dgm:pt>
    <dgm:pt modelId="{29F74F2E-678B-49CE-82A9-0850E4C5C9AF}" type="pres">
      <dgm:prSet presAssocID="{0C081C14-DD1E-4BB7-8E78-4A2FFD16CE56}" presName="compNode" presStyleCnt="0"/>
      <dgm:spPr/>
    </dgm:pt>
    <dgm:pt modelId="{1FDC8B24-B3FA-4973-A8A6-226B846DADCA}" type="pres">
      <dgm:prSet presAssocID="{0C081C14-DD1E-4BB7-8E78-4A2FFD16CE56}" presName="bgRect" presStyleLbl="bgShp" presStyleIdx="0" presStyleCnt="4"/>
      <dgm:spPr/>
    </dgm:pt>
    <dgm:pt modelId="{D3175357-ED0E-4772-9FB7-892503086B69}" type="pres">
      <dgm:prSet presAssocID="{0C081C14-DD1E-4BB7-8E78-4A2FFD16CE5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B7E0844F-8A7C-4005-9382-80A66EAD0999}" type="pres">
      <dgm:prSet presAssocID="{0C081C14-DD1E-4BB7-8E78-4A2FFD16CE56}" presName="spaceRect" presStyleCnt="0"/>
      <dgm:spPr/>
    </dgm:pt>
    <dgm:pt modelId="{6C16B4A5-82E2-4A51-9707-6B36D6D141D0}" type="pres">
      <dgm:prSet presAssocID="{0C081C14-DD1E-4BB7-8E78-4A2FFD16CE56}" presName="parTx" presStyleLbl="revTx" presStyleIdx="0" presStyleCnt="4">
        <dgm:presLayoutVars>
          <dgm:chMax val="0"/>
          <dgm:chPref val="0"/>
        </dgm:presLayoutVars>
      </dgm:prSet>
      <dgm:spPr/>
    </dgm:pt>
    <dgm:pt modelId="{B8E66160-D12C-4F72-9379-A7A6C65E4334}" type="pres">
      <dgm:prSet presAssocID="{AA7F157C-4512-4782-BD42-590E50D1234C}" presName="sibTrans" presStyleCnt="0"/>
      <dgm:spPr/>
    </dgm:pt>
    <dgm:pt modelId="{565AA7D6-0184-46CC-9877-579E1DA19FC6}" type="pres">
      <dgm:prSet presAssocID="{E49E2ADD-0CED-4D9D-AAD3-9608509BE725}" presName="compNode" presStyleCnt="0"/>
      <dgm:spPr/>
    </dgm:pt>
    <dgm:pt modelId="{C388D43F-421F-4338-BDB2-41442518E777}" type="pres">
      <dgm:prSet presAssocID="{E49E2ADD-0CED-4D9D-AAD3-9608509BE725}" presName="bgRect" presStyleLbl="bgShp" presStyleIdx="1" presStyleCnt="4"/>
      <dgm:spPr/>
    </dgm:pt>
    <dgm:pt modelId="{1680BF2E-899A-428C-8988-A4305DBE3997}" type="pres">
      <dgm:prSet presAssocID="{E49E2ADD-0CED-4D9D-AAD3-9608509BE72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rama"/>
        </a:ext>
      </dgm:extLst>
    </dgm:pt>
    <dgm:pt modelId="{754014B5-103C-4E45-9B86-B1E13497E63C}" type="pres">
      <dgm:prSet presAssocID="{E49E2ADD-0CED-4D9D-AAD3-9608509BE725}" presName="spaceRect" presStyleCnt="0"/>
      <dgm:spPr/>
    </dgm:pt>
    <dgm:pt modelId="{5FBC35A9-0014-4573-AF64-B47D3B57B1B3}" type="pres">
      <dgm:prSet presAssocID="{E49E2ADD-0CED-4D9D-AAD3-9608509BE725}" presName="parTx" presStyleLbl="revTx" presStyleIdx="1" presStyleCnt="4">
        <dgm:presLayoutVars>
          <dgm:chMax val="0"/>
          <dgm:chPref val="0"/>
        </dgm:presLayoutVars>
      </dgm:prSet>
      <dgm:spPr/>
    </dgm:pt>
    <dgm:pt modelId="{AE36D710-D55F-49D7-BE8C-7CBB72D9EDCD}" type="pres">
      <dgm:prSet presAssocID="{7EAAE4F5-8985-4841-8146-92CB6CE5937B}" presName="sibTrans" presStyleCnt="0"/>
      <dgm:spPr/>
    </dgm:pt>
    <dgm:pt modelId="{ACDA90BC-A0AE-4236-B671-1D2BF72A1333}" type="pres">
      <dgm:prSet presAssocID="{BD5E418D-E2B7-4AFC-97C0-8B356FF0E844}" presName="compNode" presStyleCnt="0"/>
      <dgm:spPr/>
    </dgm:pt>
    <dgm:pt modelId="{AC69EEDC-4ED5-4633-B12E-A4804C86F247}" type="pres">
      <dgm:prSet presAssocID="{BD5E418D-E2B7-4AFC-97C0-8B356FF0E844}" presName="bgRect" presStyleLbl="bgShp" presStyleIdx="2" presStyleCnt="4"/>
      <dgm:spPr/>
    </dgm:pt>
    <dgm:pt modelId="{B6F98BF8-11A2-4A35-895D-4944B72DC577}" type="pres">
      <dgm:prSet presAssocID="{BD5E418D-E2B7-4AFC-97C0-8B356FF0E84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849F24CF-F3B7-49CB-8B70-C56FFFAFB559}" type="pres">
      <dgm:prSet presAssocID="{BD5E418D-E2B7-4AFC-97C0-8B356FF0E844}" presName="spaceRect" presStyleCnt="0"/>
      <dgm:spPr/>
    </dgm:pt>
    <dgm:pt modelId="{68F8ED8B-A5A8-4B29-9309-7251F3060581}" type="pres">
      <dgm:prSet presAssocID="{BD5E418D-E2B7-4AFC-97C0-8B356FF0E844}" presName="parTx" presStyleLbl="revTx" presStyleIdx="2" presStyleCnt="4">
        <dgm:presLayoutVars>
          <dgm:chMax val="0"/>
          <dgm:chPref val="0"/>
        </dgm:presLayoutVars>
      </dgm:prSet>
      <dgm:spPr/>
    </dgm:pt>
    <dgm:pt modelId="{4999FDB8-8276-47D3-9884-1B5B03D019F0}" type="pres">
      <dgm:prSet presAssocID="{241E4EF6-7DC2-4308-93E9-F6EF87913002}" presName="sibTrans" presStyleCnt="0"/>
      <dgm:spPr/>
    </dgm:pt>
    <dgm:pt modelId="{1AF8C11A-A805-4F92-8484-E8DE0BDD56AA}" type="pres">
      <dgm:prSet presAssocID="{B2B2EFA4-7CD4-4915-8D84-5D0527BF8356}" presName="compNode" presStyleCnt="0"/>
      <dgm:spPr/>
    </dgm:pt>
    <dgm:pt modelId="{84EAC8D1-6303-46B4-90C7-881A1AB817D2}" type="pres">
      <dgm:prSet presAssocID="{B2B2EFA4-7CD4-4915-8D84-5D0527BF8356}" presName="bgRect" presStyleLbl="bgShp" presStyleIdx="3" presStyleCnt="4"/>
      <dgm:spPr/>
    </dgm:pt>
    <dgm:pt modelId="{A6403607-BE05-4A5D-AD2F-BBE9377FC778}" type="pres">
      <dgm:prSet presAssocID="{B2B2EFA4-7CD4-4915-8D84-5D0527BF835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ouse"/>
        </a:ext>
      </dgm:extLst>
    </dgm:pt>
    <dgm:pt modelId="{379985DB-155B-4B0A-BAF1-CF0EFF9C6E8E}" type="pres">
      <dgm:prSet presAssocID="{B2B2EFA4-7CD4-4915-8D84-5D0527BF8356}" presName="spaceRect" presStyleCnt="0"/>
      <dgm:spPr/>
    </dgm:pt>
    <dgm:pt modelId="{1B389977-08D0-43ED-B71E-CDDE54E940D4}" type="pres">
      <dgm:prSet presAssocID="{B2B2EFA4-7CD4-4915-8D84-5D0527BF8356}" presName="parTx" presStyleLbl="revTx" presStyleIdx="3" presStyleCnt="4">
        <dgm:presLayoutVars>
          <dgm:chMax val="0"/>
          <dgm:chPref val="0"/>
        </dgm:presLayoutVars>
      </dgm:prSet>
      <dgm:spPr/>
    </dgm:pt>
  </dgm:ptLst>
  <dgm:cxnLst>
    <dgm:cxn modelId="{81AE281D-0FF4-4351-B3ED-3A02B4FD50C0}" type="presOf" srcId="{63F32F06-0B98-4416-A509-E5C5C4502AB0}" destId="{0EFEB820-A2AF-484F-B712-A2C84CC766E2}" srcOrd="0" destOrd="0" presId="urn:microsoft.com/office/officeart/2018/2/layout/IconVerticalSolidList"/>
    <dgm:cxn modelId="{36BCEF1F-5694-4442-A8C6-DD894B0696F1}" srcId="{63F32F06-0B98-4416-A509-E5C5C4502AB0}" destId="{BD5E418D-E2B7-4AFC-97C0-8B356FF0E844}" srcOrd="2" destOrd="0" parTransId="{C5EE46A0-2B26-4B9A-BA0D-2DF3E0AA643C}" sibTransId="{241E4EF6-7DC2-4308-93E9-F6EF87913002}"/>
    <dgm:cxn modelId="{C081F027-B27C-429C-8DCE-3CACB9EC48A7}" srcId="{63F32F06-0B98-4416-A509-E5C5C4502AB0}" destId="{E49E2ADD-0CED-4D9D-AAD3-9608509BE725}" srcOrd="1" destOrd="0" parTransId="{D9829F52-C430-4D84-A463-C7F9BBC77E79}" sibTransId="{7EAAE4F5-8985-4841-8146-92CB6CE5937B}"/>
    <dgm:cxn modelId="{883EA646-EEEF-434D-B217-C11404D41806}" type="presOf" srcId="{BD5E418D-E2B7-4AFC-97C0-8B356FF0E844}" destId="{68F8ED8B-A5A8-4B29-9309-7251F3060581}" srcOrd="0" destOrd="0" presId="urn:microsoft.com/office/officeart/2018/2/layout/IconVerticalSolidList"/>
    <dgm:cxn modelId="{3AF1796A-35FA-498F-A93B-6A6C582AAF3C}" type="presOf" srcId="{0C081C14-DD1E-4BB7-8E78-4A2FFD16CE56}" destId="{6C16B4A5-82E2-4A51-9707-6B36D6D141D0}" srcOrd="0" destOrd="0" presId="urn:microsoft.com/office/officeart/2018/2/layout/IconVerticalSolidList"/>
    <dgm:cxn modelId="{12F3A3B5-7B37-4334-8B22-EE88FE06B896}" srcId="{63F32F06-0B98-4416-A509-E5C5C4502AB0}" destId="{0C081C14-DD1E-4BB7-8E78-4A2FFD16CE56}" srcOrd="0" destOrd="0" parTransId="{D8113177-E938-4423-9114-D2A6C636337F}" sibTransId="{AA7F157C-4512-4782-BD42-590E50D1234C}"/>
    <dgm:cxn modelId="{ADEBEFEE-D56E-44AB-BAF1-EE7F09160AF0}" type="presOf" srcId="{B2B2EFA4-7CD4-4915-8D84-5D0527BF8356}" destId="{1B389977-08D0-43ED-B71E-CDDE54E940D4}" srcOrd="0" destOrd="0" presId="urn:microsoft.com/office/officeart/2018/2/layout/IconVerticalSolidList"/>
    <dgm:cxn modelId="{12668DF7-FAF0-41D7-9271-1102DAFE78C7}" type="presOf" srcId="{E49E2ADD-0CED-4D9D-AAD3-9608509BE725}" destId="{5FBC35A9-0014-4573-AF64-B47D3B57B1B3}" srcOrd="0" destOrd="0" presId="urn:microsoft.com/office/officeart/2018/2/layout/IconVerticalSolidList"/>
    <dgm:cxn modelId="{78426EFF-9258-4E69-AFBB-B97FFFB154A0}" srcId="{63F32F06-0B98-4416-A509-E5C5C4502AB0}" destId="{B2B2EFA4-7CD4-4915-8D84-5D0527BF8356}" srcOrd="3" destOrd="0" parTransId="{7E8DB959-83B7-400B-ADD1-6061D47E0310}" sibTransId="{FC1AECF8-BE62-48EE-8080-CC32B6F09830}"/>
    <dgm:cxn modelId="{E1788AEA-276C-4A82-A41A-D542216F7836}" type="presParOf" srcId="{0EFEB820-A2AF-484F-B712-A2C84CC766E2}" destId="{29F74F2E-678B-49CE-82A9-0850E4C5C9AF}" srcOrd="0" destOrd="0" presId="urn:microsoft.com/office/officeart/2018/2/layout/IconVerticalSolidList"/>
    <dgm:cxn modelId="{B8310B0E-84AD-4187-B3F1-E9A2499531D8}" type="presParOf" srcId="{29F74F2E-678B-49CE-82A9-0850E4C5C9AF}" destId="{1FDC8B24-B3FA-4973-A8A6-226B846DADCA}" srcOrd="0" destOrd="0" presId="urn:microsoft.com/office/officeart/2018/2/layout/IconVerticalSolidList"/>
    <dgm:cxn modelId="{26673971-68C6-44AE-BEFC-437AB8B6595A}" type="presParOf" srcId="{29F74F2E-678B-49CE-82A9-0850E4C5C9AF}" destId="{D3175357-ED0E-4772-9FB7-892503086B69}" srcOrd="1" destOrd="0" presId="urn:microsoft.com/office/officeart/2018/2/layout/IconVerticalSolidList"/>
    <dgm:cxn modelId="{F7025E4F-B5C4-477A-AE7B-02B7CB0CCA06}" type="presParOf" srcId="{29F74F2E-678B-49CE-82A9-0850E4C5C9AF}" destId="{B7E0844F-8A7C-4005-9382-80A66EAD0999}" srcOrd="2" destOrd="0" presId="urn:microsoft.com/office/officeart/2018/2/layout/IconVerticalSolidList"/>
    <dgm:cxn modelId="{B81F2E1B-6532-43A2-AFD7-73EF2EBFE0AA}" type="presParOf" srcId="{29F74F2E-678B-49CE-82A9-0850E4C5C9AF}" destId="{6C16B4A5-82E2-4A51-9707-6B36D6D141D0}" srcOrd="3" destOrd="0" presId="urn:microsoft.com/office/officeart/2018/2/layout/IconVerticalSolidList"/>
    <dgm:cxn modelId="{CC3F935C-118C-4466-81AF-FEC53C90EC09}" type="presParOf" srcId="{0EFEB820-A2AF-484F-B712-A2C84CC766E2}" destId="{B8E66160-D12C-4F72-9379-A7A6C65E4334}" srcOrd="1" destOrd="0" presId="urn:microsoft.com/office/officeart/2018/2/layout/IconVerticalSolidList"/>
    <dgm:cxn modelId="{C942DD7A-FCCD-4565-8BBD-5DE00FB93DA0}" type="presParOf" srcId="{0EFEB820-A2AF-484F-B712-A2C84CC766E2}" destId="{565AA7D6-0184-46CC-9877-579E1DA19FC6}" srcOrd="2" destOrd="0" presId="urn:microsoft.com/office/officeart/2018/2/layout/IconVerticalSolidList"/>
    <dgm:cxn modelId="{FC63AFFC-F774-4717-AD82-002B53889CB3}" type="presParOf" srcId="{565AA7D6-0184-46CC-9877-579E1DA19FC6}" destId="{C388D43F-421F-4338-BDB2-41442518E777}" srcOrd="0" destOrd="0" presId="urn:microsoft.com/office/officeart/2018/2/layout/IconVerticalSolidList"/>
    <dgm:cxn modelId="{380A419C-04B1-462F-8F6D-B820E7EEB84B}" type="presParOf" srcId="{565AA7D6-0184-46CC-9877-579E1DA19FC6}" destId="{1680BF2E-899A-428C-8988-A4305DBE3997}" srcOrd="1" destOrd="0" presId="urn:microsoft.com/office/officeart/2018/2/layout/IconVerticalSolidList"/>
    <dgm:cxn modelId="{657D9B43-5A42-499E-AB38-EB3601628F2A}" type="presParOf" srcId="{565AA7D6-0184-46CC-9877-579E1DA19FC6}" destId="{754014B5-103C-4E45-9B86-B1E13497E63C}" srcOrd="2" destOrd="0" presId="urn:microsoft.com/office/officeart/2018/2/layout/IconVerticalSolidList"/>
    <dgm:cxn modelId="{F2E50DAD-6329-46D9-9985-CB889E22EA89}" type="presParOf" srcId="{565AA7D6-0184-46CC-9877-579E1DA19FC6}" destId="{5FBC35A9-0014-4573-AF64-B47D3B57B1B3}" srcOrd="3" destOrd="0" presId="urn:microsoft.com/office/officeart/2018/2/layout/IconVerticalSolidList"/>
    <dgm:cxn modelId="{3643DCF5-7656-45E3-B3E2-39569651DBA7}" type="presParOf" srcId="{0EFEB820-A2AF-484F-B712-A2C84CC766E2}" destId="{AE36D710-D55F-49D7-BE8C-7CBB72D9EDCD}" srcOrd="3" destOrd="0" presId="urn:microsoft.com/office/officeart/2018/2/layout/IconVerticalSolidList"/>
    <dgm:cxn modelId="{92EE3A67-42BF-4DD7-BB16-731212AA9855}" type="presParOf" srcId="{0EFEB820-A2AF-484F-B712-A2C84CC766E2}" destId="{ACDA90BC-A0AE-4236-B671-1D2BF72A1333}" srcOrd="4" destOrd="0" presId="urn:microsoft.com/office/officeart/2018/2/layout/IconVerticalSolidList"/>
    <dgm:cxn modelId="{F78B598E-BC35-47D1-B78A-81A8499FD2A5}" type="presParOf" srcId="{ACDA90BC-A0AE-4236-B671-1D2BF72A1333}" destId="{AC69EEDC-4ED5-4633-B12E-A4804C86F247}" srcOrd="0" destOrd="0" presId="urn:microsoft.com/office/officeart/2018/2/layout/IconVerticalSolidList"/>
    <dgm:cxn modelId="{9B7303AF-8B0A-407C-A20D-CC6CCBF8C7FC}" type="presParOf" srcId="{ACDA90BC-A0AE-4236-B671-1D2BF72A1333}" destId="{B6F98BF8-11A2-4A35-895D-4944B72DC577}" srcOrd="1" destOrd="0" presId="urn:microsoft.com/office/officeart/2018/2/layout/IconVerticalSolidList"/>
    <dgm:cxn modelId="{A1AA9197-7194-45A8-B6AA-526308D8F412}" type="presParOf" srcId="{ACDA90BC-A0AE-4236-B671-1D2BF72A1333}" destId="{849F24CF-F3B7-49CB-8B70-C56FFFAFB559}" srcOrd="2" destOrd="0" presId="urn:microsoft.com/office/officeart/2018/2/layout/IconVerticalSolidList"/>
    <dgm:cxn modelId="{0031EA38-B3D9-4D2D-BE0B-045425894401}" type="presParOf" srcId="{ACDA90BC-A0AE-4236-B671-1D2BF72A1333}" destId="{68F8ED8B-A5A8-4B29-9309-7251F3060581}" srcOrd="3" destOrd="0" presId="urn:microsoft.com/office/officeart/2018/2/layout/IconVerticalSolidList"/>
    <dgm:cxn modelId="{32308C64-3EB9-4525-91BF-676F207FF574}" type="presParOf" srcId="{0EFEB820-A2AF-484F-B712-A2C84CC766E2}" destId="{4999FDB8-8276-47D3-9884-1B5B03D019F0}" srcOrd="5" destOrd="0" presId="urn:microsoft.com/office/officeart/2018/2/layout/IconVerticalSolidList"/>
    <dgm:cxn modelId="{D0F02B75-6E4C-4FB8-8953-F4D1E7FBAC85}" type="presParOf" srcId="{0EFEB820-A2AF-484F-B712-A2C84CC766E2}" destId="{1AF8C11A-A805-4F92-8484-E8DE0BDD56AA}" srcOrd="6" destOrd="0" presId="urn:microsoft.com/office/officeart/2018/2/layout/IconVerticalSolidList"/>
    <dgm:cxn modelId="{050CFFD8-5EDF-4025-8A7B-305F43FC101C}" type="presParOf" srcId="{1AF8C11A-A805-4F92-8484-E8DE0BDD56AA}" destId="{84EAC8D1-6303-46B4-90C7-881A1AB817D2}" srcOrd="0" destOrd="0" presId="urn:microsoft.com/office/officeart/2018/2/layout/IconVerticalSolidList"/>
    <dgm:cxn modelId="{B90E3996-60F2-4670-8A59-ACBE2369726B}" type="presParOf" srcId="{1AF8C11A-A805-4F92-8484-E8DE0BDD56AA}" destId="{A6403607-BE05-4A5D-AD2F-BBE9377FC778}" srcOrd="1" destOrd="0" presId="urn:microsoft.com/office/officeart/2018/2/layout/IconVerticalSolidList"/>
    <dgm:cxn modelId="{D96D402C-2FB8-408D-8A93-66ED29BE1E9F}" type="presParOf" srcId="{1AF8C11A-A805-4F92-8484-E8DE0BDD56AA}" destId="{379985DB-155B-4B0A-BAF1-CF0EFF9C6E8E}" srcOrd="2" destOrd="0" presId="urn:microsoft.com/office/officeart/2018/2/layout/IconVerticalSolidList"/>
    <dgm:cxn modelId="{55A75AF8-A691-4E48-8800-E4AE74CA6DE9}" type="presParOf" srcId="{1AF8C11A-A805-4F92-8484-E8DE0BDD56AA}" destId="{1B389977-08D0-43ED-B71E-CDDE54E940D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FB74D6-B3A1-4751-A503-B3F0108A4DE6}"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2DEB3891-01B8-4A96-A12C-D30E7599AD8F}">
      <dgm:prSet/>
      <dgm:spPr/>
      <dgm:t>
        <a:bodyPr/>
        <a:lstStyle/>
        <a:p>
          <a:r>
            <a:rPr lang="en-US"/>
            <a:t>Current attitude of the media</a:t>
          </a:r>
        </a:p>
      </dgm:t>
    </dgm:pt>
    <dgm:pt modelId="{459B48A9-2A99-4AF3-A6D6-354C638B9F15}" type="parTrans" cxnId="{165367FB-1038-45B1-A5A0-66B0264B140E}">
      <dgm:prSet/>
      <dgm:spPr/>
      <dgm:t>
        <a:bodyPr/>
        <a:lstStyle/>
        <a:p>
          <a:endParaRPr lang="en-US"/>
        </a:p>
      </dgm:t>
    </dgm:pt>
    <dgm:pt modelId="{FC00D838-CC37-4BFB-BDDF-D398C3C11BD4}" type="sibTrans" cxnId="{165367FB-1038-45B1-A5A0-66B0264B140E}">
      <dgm:prSet/>
      <dgm:spPr/>
      <dgm:t>
        <a:bodyPr/>
        <a:lstStyle/>
        <a:p>
          <a:endParaRPr lang="en-US"/>
        </a:p>
      </dgm:t>
    </dgm:pt>
    <dgm:pt modelId="{0B56BED4-B4BB-49BA-B6AD-A2A869D1FBE6}">
      <dgm:prSet/>
      <dgm:spPr/>
      <dgm:t>
        <a:bodyPr/>
        <a:lstStyle/>
        <a:p>
          <a:r>
            <a:rPr lang="en-US" dirty="0"/>
            <a:t>Current attitude of some of the public</a:t>
          </a:r>
        </a:p>
      </dgm:t>
    </dgm:pt>
    <dgm:pt modelId="{E34CDBBB-83BE-4320-BEC2-55929FB8D4EA}" type="parTrans" cxnId="{3EF7AFED-8337-4761-B604-11FC95860461}">
      <dgm:prSet/>
      <dgm:spPr/>
      <dgm:t>
        <a:bodyPr/>
        <a:lstStyle/>
        <a:p>
          <a:endParaRPr lang="en-US"/>
        </a:p>
      </dgm:t>
    </dgm:pt>
    <dgm:pt modelId="{1DEEF15F-76E2-439B-BE7A-B980FDF05A9D}" type="sibTrans" cxnId="{3EF7AFED-8337-4761-B604-11FC95860461}">
      <dgm:prSet/>
      <dgm:spPr/>
      <dgm:t>
        <a:bodyPr/>
        <a:lstStyle/>
        <a:p>
          <a:endParaRPr lang="en-US"/>
        </a:p>
      </dgm:t>
    </dgm:pt>
    <dgm:pt modelId="{EE0369BE-D270-431B-8928-7AAD0A33694B}">
      <dgm:prSet/>
      <dgm:spPr/>
      <dgm:t>
        <a:bodyPr/>
        <a:lstStyle/>
        <a:p>
          <a:r>
            <a:rPr lang="en-US"/>
            <a:t>Safety</a:t>
          </a:r>
        </a:p>
      </dgm:t>
    </dgm:pt>
    <dgm:pt modelId="{88FCEC8A-FE5C-467B-ABAD-CE92DDC99A16}" type="parTrans" cxnId="{D9358F74-FC91-43EB-9A36-CEC3C92212C4}">
      <dgm:prSet/>
      <dgm:spPr/>
      <dgm:t>
        <a:bodyPr/>
        <a:lstStyle/>
        <a:p>
          <a:endParaRPr lang="en-US"/>
        </a:p>
      </dgm:t>
    </dgm:pt>
    <dgm:pt modelId="{85672B5E-AB1F-4316-BBE2-20C239DB1B9D}" type="sibTrans" cxnId="{D9358F74-FC91-43EB-9A36-CEC3C92212C4}">
      <dgm:prSet/>
      <dgm:spPr/>
      <dgm:t>
        <a:bodyPr/>
        <a:lstStyle/>
        <a:p>
          <a:endParaRPr lang="en-US"/>
        </a:p>
      </dgm:t>
    </dgm:pt>
    <dgm:pt modelId="{9B3B3553-8A23-465A-81A6-FBD7CF90C908}">
      <dgm:prSet/>
      <dgm:spPr/>
      <dgm:t>
        <a:bodyPr/>
        <a:lstStyle/>
        <a:p>
          <a:r>
            <a:rPr lang="en-US"/>
            <a:t>Critical Incidents</a:t>
          </a:r>
        </a:p>
      </dgm:t>
    </dgm:pt>
    <dgm:pt modelId="{8E167863-2D3D-4692-9576-E49DB4B8673A}" type="parTrans" cxnId="{98AB434A-0187-4150-B7A8-F2276600DE83}">
      <dgm:prSet/>
      <dgm:spPr/>
      <dgm:t>
        <a:bodyPr/>
        <a:lstStyle/>
        <a:p>
          <a:endParaRPr lang="en-US"/>
        </a:p>
      </dgm:t>
    </dgm:pt>
    <dgm:pt modelId="{0914A477-FA8A-47DE-907B-D448DF379B8F}" type="sibTrans" cxnId="{98AB434A-0187-4150-B7A8-F2276600DE83}">
      <dgm:prSet/>
      <dgm:spPr/>
      <dgm:t>
        <a:bodyPr/>
        <a:lstStyle/>
        <a:p>
          <a:endParaRPr lang="en-US"/>
        </a:p>
      </dgm:t>
    </dgm:pt>
    <dgm:pt modelId="{98B03DE6-8C95-40DB-ABA1-02CE6846B76D}">
      <dgm:prSet/>
      <dgm:spPr/>
      <dgm:t>
        <a:bodyPr/>
        <a:lstStyle/>
        <a:p>
          <a:r>
            <a:rPr lang="en-US"/>
            <a:t>Hypervigilance</a:t>
          </a:r>
        </a:p>
      </dgm:t>
    </dgm:pt>
    <dgm:pt modelId="{FF61B639-E964-4057-B34E-9418BE8172F5}" type="parTrans" cxnId="{4AD8E3BF-1996-4CFC-8AC7-540BA2BA620F}">
      <dgm:prSet/>
      <dgm:spPr/>
      <dgm:t>
        <a:bodyPr/>
        <a:lstStyle/>
        <a:p>
          <a:endParaRPr lang="en-US"/>
        </a:p>
      </dgm:t>
    </dgm:pt>
    <dgm:pt modelId="{E7527FA9-8D3F-4C50-9540-D592E9F9ABFC}" type="sibTrans" cxnId="{4AD8E3BF-1996-4CFC-8AC7-540BA2BA620F}">
      <dgm:prSet/>
      <dgm:spPr/>
      <dgm:t>
        <a:bodyPr/>
        <a:lstStyle/>
        <a:p>
          <a:endParaRPr lang="en-US"/>
        </a:p>
      </dgm:t>
    </dgm:pt>
    <dgm:pt modelId="{A9D59524-7655-43B6-956B-492241FA32C4}">
      <dgm:prSet/>
      <dgm:spPr/>
      <dgm:t>
        <a:bodyPr/>
        <a:lstStyle/>
        <a:p>
          <a:r>
            <a:rPr lang="en-US"/>
            <a:t>Relationship On &amp; Off Job</a:t>
          </a:r>
        </a:p>
      </dgm:t>
    </dgm:pt>
    <dgm:pt modelId="{167DD34B-A201-4EC6-A463-12492A0E943B}" type="parTrans" cxnId="{8AB12384-9129-40CC-9830-1D490E83EFDF}">
      <dgm:prSet/>
      <dgm:spPr/>
      <dgm:t>
        <a:bodyPr/>
        <a:lstStyle/>
        <a:p>
          <a:endParaRPr lang="en-US"/>
        </a:p>
      </dgm:t>
    </dgm:pt>
    <dgm:pt modelId="{45DA1D9E-455F-42A2-993B-C5922B614DAA}" type="sibTrans" cxnId="{8AB12384-9129-40CC-9830-1D490E83EFDF}">
      <dgm:prSet/>
      <dgm:spPr/>
      <dgm:t>
        <a:bodyPr/>
        <a:lstStyle/>
        <a:p>
          <a:endParaRPr lang="en-US"/>
        </a:p>
      </dgm:t>
    </dgm:pt>
    <dgm:pt modelId="{C5C6B15C-AC73-4F9A-A755-47F70D9A2404}" type="pres">
      <dgm:prSet presAssocID="{EAFB74D6-B3A1-4751-A503-B3F0108A4DE6}" presName="diagram" presStyleCnt="0">
        <dgm:presLayoutVars>
          <dgm:dir/>
          <dgm:resizeHandles val="exact"/>
        </dgm:presLayoutVars>
      </dgm:prSet>
      <dgm:spPr/>
    </dgm:pt>
    <dgm:pt modelId="{5E28B257-06D5-44B2-8146-EA1C4B01B099}" type="pres">
      <dgm:prSet presAssocID="{2DEB3891-01B8-4A96-A12C-D30E7599AD8F}" presName="node" presStyleLbl="node1" presStyleIdx="0" presStyleCnt="6">
        <dgm:presLayoutVars>
          <dgm:bulletEnabled val="1"/>
        </dgm:presLayoutVars>
      </dgm:prSet>
      <dgm:spPr/>
    </dgm:pt>
    <dgm:pt modelId="{C9C02436-259D-49EA-ADA8-C3B99D1E76EC}" type="pres">
      <dgm:prSet presAssocID="{FC00D838-CC37-4BFB-BDDF-D398C3C11BD4}" presName="sibTrans" presStyleCnt="0"/>
      <dgm:spPr/>
    </dgm:pt>
    <dgm:pt modelId="{E35DDB2A-7597-4391-AE2D-7259470C29CC}" type="pres">
      <dgm:prSet presAssocID="{0B56BED4-B4BB-49BA-B6AD-A2A869D1FBE6}" presName="node" presStyleLbl="node1" presStyleIdx="1" presStyleCnt="6">
        <dgm:presLayoutVars>
          <dgm:bulletEnabled val="1"/>
        </dgm:presLayoutVars>
      </dgm:prSet>
      <dgm:spPr/>
    </dgm:pt>
    <dgm:pt modelId="{9C8023A0-E5B0-43F3-BE98-6B76E22F01D5}" type="pres">
      <dgm:prSet presAssocID="{1DEEF15F-76E2-439B-BE7A-B980FDF05A9D}" presName="sibTrans" presStyleCnt="0"/>
      <dgm:spPr/>
    </dgm:pt>
    <dgm:pt modelId="{C33F34CE-2F48-4403-BDAB-48B28281BE37}" type="pres">
      <dgm:prSet presAssocID="{EE0369BE-D270-431B-8928-7AAD0A33694B}" presName="node" presStyleLbl="node1" presStyleIdx="2" presStyleCnt="6">
        <dgm:presLayoutVars>
          <dgm:bulletEnabled val="1"/>
        </dgm:presLayoutVars>
      </dgm:prSet>
      <dgm:spPr/>
    </dgm:pt>
    <dgm:pt modelId="{E277CBAF-6C7A-4469-A5A8-961BDADDA066}" type="pres">
      <dgm:prSet presAssocID="{85672B5E-AB1F-4316-BBE2-20C239DB1B9D}" presName="sibTrans" presStyleCnt="0"/>
      <dgm:spPr/>
    </dgm:pt>
    <dgm:pt modelId="{8394627F-EB81-4A94-B59A-0411D93A2A59}" type="pres">
      <dgm:prSet presAssocID="{9B3B3553-8A23-465A-81A6-FBD7CF90C908}" presName="node" presStyleLbl="node1" presStyleIdx="3" presStyleCnt="6">
        <dgm:presLayoutVars>
          <dgm:bulletEnabled val="1"/>
        </dgm:presLayoutVars>
      </dgm:prSet>
      <dgm:spPr/>
    </dgm:pt>
    <dgm:pt modelId="{B8084F09-51EA-4086-8F8A-7E5A935CDF2A}" type="pres">
      <dgm:prSet presAssocID="{0914A477-FA8A-47DE-907B-D448DF379B8F}" presName="sibTrans" presStyleCnt="0"/>
      <dgm:spPr/>
    </dgm:pt>
    <dgm:pt modelId="{70EC6869-A9F8-41F2-BA05-E95650290D03}" type="pres">
      <dgm:prSet presAssocID="{98B03DE6-8C95-40DB-ABA1-02CE6846B76D}" presName="node" presStyleLbl="node1" presStyleIdx="4" presStyleCnt="6">
        <dgm:presLayoutVars>
          <dgm:bulletEnabled val="1"/>
        </dgm:presLayoutVars>
      </dgm:prSet>
      <dgm:spPr/>
    </dgm:pt>
    <dgm:pt modelId="{51F0FF95-02D3-4B22-8A8D-9AC66844C424}" type="pres">
      <dgm:prSet presAssocID="{E7527FA9-8D3F-4C50-9540-D592E9F9ABFC}" presName="sibTrans" presStyleCnt="0"/>
      <dgm:spPr/>
    </dgm:pt>
    <dgm:pt modelId="{5B3B2862-2EBD-4502-90EA-97FCE6720448}" type="pres">
      <dgm:prSet presAssocID="{A9D59524-7655-43B6-956B-492241FA32C4}" presName="node" presStyleLbl="node1" presStyleIdx="5" presStyleCnt="6">
        <dgm:presLayoutVars>
          <dgm:bulletEnabled val="1"/>
        </dgm:presLayoutVars>
      </dgm:prSet>
      <dgm:spPr/>
    </dgm:pt>
  </dgm:ptLst>
  <dgm:cxnLst>
    <dgm:cxn modelId="{35ECDB20-BBDA-421A-B33E-3EE07A662610}" type="presOf" srcId="{98B03DE6-8C95-40DB-ABA1-02CE6846B76D}" destId="{70EC6869-A9F8-41F2-BA05-E95650290D03}" srcOrd="0" destOrd="0" presId="urn:microsoft.com/office/officeart/2005/8/layout/default"/>
    <dgm:cxn modelId="{2ACC7B23-E4B6-4F0A-BBFB-1A297A5622BC}" type="presOf" srcId="{0B56BED4-B4BB-49BA-B6AD-A2A869D1FBE6}" destId="{E35DDB2A-7597-4391-AE2D-7259470C29CC}" srcOrd="0" destOrd="0" presId="urn:microsoft.com/office/officeart/2005/8/layout/default"/>
    <dgm:cxn modelId="{EAC41A2C-0782-4640-9A88-D9E0A8B0143A}" type="presOf" srcId="{EE0369BE-D270-431B-8928-7AAD0A33694B}" destId="{C33F34CE-2F48-4403-BDAB-48B28281BE37}" srcOrd="0" destOrd="0" presId="urn:microsoft.com/office/officeart/2005/8/layout/default"/>
    <dgm:cxn modelId="{89B3D530-8B06-4DC8-A5C9-326716BD8E35}" type="presOf" srcId="{EAFB74D6-B3A1-4751-A503-B3F0108A4DE6}" destId="{C5C6B15C-AC73-4F9A-A755-47F70D9A2404}" srcOrd="0" destOrd="0" presId="urn:microsoft.com/office/officeart/2005/8/layout/default"/>
    <dgm:cxn modelId="{B733D860-FE05-4FF6-9CD5-CE81D6523DA9}" type="presOf" srcId="{A9D59524-7655-43B6-956B-492241FA32C4}" destId="{5B3B2862-2EBD-4502-90EA-97FCE6720448}" srcOrd="0" destOrd="0" presId="urn:microsoft.com/office/officeart/2005/8/layout/default"/>
    <dgm:cxn modelId="{98AB434A-0187-4150-B7A8-F2276600DE83}" srcId="{EAFB74D6-B3A1-4751-A503-B3F0108A4DE6}" destId="{9B3B3553-8A23-465A-81A6-FBD7CF90C908}" srcOrd="3" destOrd="0" parTransId="{8E167863-2D3D-4692-9576-E49DB4B8673A}" sibTransId="{0914A477-FA8A-47DE-907B-D448DF379B8F}"/>
    <dgm:cxn modelId="{D9358F74-FC91-43EB-9A36-CEC3C92212C4}" srcId="{EAFB74D6-B3A1-4751-A503-B3F0108A4DE6}" destId="{EE0369BE-D270-431B-8928-7AAD0A33694B}" srcOrd="2" destOrd="0" parTransId="{88FCEC8A-FE5C-467B-ABAD-CE92DDC99A16}" sibTransId="{85672B5E-AB1F-4316-BBE2-20C239DB1B9D}"/>
    <dgm:cxn modelId="{8AB12384-9129-40CC-9830-1D490E83EFDF}" srcId="{EAFB74D6-B3A1-4751-A503-B3F0108A4DE6}" destId="{A9D59524-7655-43B6-956B-492241FA32C4}" srcOrd="5" destOrd="0" parTransId="{167DD34B-A201-4EC6-A463-12492A0E943B}" sibTransId="{45DA1D9E-455F-42A2-993B-C5922B614DAA}"/>
    <dgm:cxn modelId="{AE9DC0A9-91C4-44C0-8E5E-09EBFF3E3345}" type="presOf" srcId="{9B3B3553-8A23-465A-81A6-FBD7CF90C908}" destId="{8394627F-EB81-4A94-B59A-0411D93A2A59}" srcOrd="0" destOrd="0" presId="urn:microsoft.com/office/officeart/2005/8/layout/default"/>
    <dgm:cxn modelId="{4AD8E3BF-1996-4CFC-8AC7-540BA2BA620F}" srcId="{EAFB74D6-B3A1-4751-A503-B3F0108A4DE6}" destId="{98B03DE6-8C95-40DB-ABA1-02CE6846B76D}" srcOrd="4" destOrd="0" parTransId="{FF61B639-E964-4057-B34E-9418BE8172F5}" sibTransId="{E7527FA9-8D3F-4C50-9540-D592E9F9ABFC}"/>
    <dgm:cxn modelId="{3EF7AFED-8337-4761-B604-11FC95860461}" srcId="{EAFB74D6-B3A1-4751-A503-B3F0108A4DE6}" destId="{0B56BED4-B4BB-49BA-B6AD-A2A869D1FBE6}" srcOrd="1" destOrd="0" parTransId="{E34CDBBB-83BE-4320-BEC2-55929FB8D4EA}" sibTransId="{1DEEF15F-76E2-439B-BE7A-B980FDF05A9D}"/>
    <dgm:cxn modelId="{B63C9DEF-2A74-48CA-970E-BB8EC670C979}" type="presOf" srcId="{2DEB3891-01B8-4A96-A12C-D30E7599AD8F}" destId="{5E28B257-06D5-44B2-8146-EA1C4B01B099}" srcOrd="0" destOrd="0" presId="urn:microsoft.com/office/officeart/2005/8/layout/default"/>
    <dgm:cxn modelId="{165367FB-1038-45B1-A5A0-66B0264B140E}" srcId="{EAFB74D6-B3A1-4751-A503-B3F0108A4DE6}" destId="{2DEB3891-01B8-4A96-A12C-D30E7599AD8F}" srcOrd="0" destOrd="0" parTransId="{459B48A9-2A99-4AF3-A6D6-354C638B9F15}" sibTransId="{FC00D838-CC37-4BFB-BDDF-D398C3C11BD4}"/>
    <dgm:cxn modelId="{D03162E9-2283-4A4C-9C8F-52DE97B45017}" type="presParOf" srcId="{C5C6B15C-AC73-4F9A-A755-47F70D9A2404}" destId="{5E28B257-06D5-44B2-8146-EA1C4B01B099}" srcOrd="0" destOrd="0" presId="urn:microsoft.com/office/officeart/2005/8/layout/default"/>
    <dgm:cxn modelId="{E75AAC69-7ED6-4EFE-9575-E409A07578C1}" type="presParOf" srcId="{C5C6B15C-AC73-4F9A-A755-47F70D9A2404}" destId="{C9C02436-259D-49EA-ADA8-C3B99D1E76EC}" srcOrd="1" destOrd="0" presId="urn:microsoft.com/office/officeart/2005/8/layout/default"/>
    <dgm:cxn modelId="{705B61CD-95C7-4262-B232-A8A23D23902D}" type="presParOf" srcId="{C5C6B15C-AC73-4F9A-A755-47F70D9A2404}" destId="{E35DDB2A-7597-4391-AE2D-7259470C29CC}" srcOrd="2" destOrd="0" presId="urn:microsoft.com/office/officeart/2005/8/layout/default"/>
    <dgm:cxn modelId="{EC007F60-154C-4E05-BCC2-01587BC56759}" type="presParOf" srcId="{C5C6B15C-AC73-4F9A-A755-47F70D9A2404}" destId="{9C8023A0-E5B0-43F3-BE98-6B76E22F01D5}" srcOrd="3" destOrd="0" presId="urn:microsoft.com/office/officeart/2005/8/layout/default"/>
    <dgm:cxn modelId="{7F680505-60F6-49C9-90C4-80B18E753585}" type="presParOf" srcId="{C5C6B15C-AC73-4F9A-A755-47F70D9A2404}" destId="{C33F34CE-2F48-4403-BDAB-48B28281BE37}" srcOrd="4" destOrd="0" presId="urn:microsoft.com/office/officeart/2005/8/layout/default"/>
    <dgm:cxn modelId="{5A68B807-127C-4427-B157-1210F39C8B72}" type="presParOf" srcId="{C5C6B15C-AC73-4F9A-A755-47F70D9A2404}" destId="{E277CBAF-6C7A-4469-A5A8-961BDADDA066}" srcOrd="5" destOrd="0" presId="urn:microsoft.com/office/officeart/2005/8/layout/default"/>
    <dgm:cxn modelId="{FB0B3330-2957-4835-BA0E-847A664A64A7}" type="presParOf" srcId="{C5C6B15C-AC73-4F9A-A755-47F70D9A2404}" destId="{8394627F-EB81-4A94-B59A-0411D93A2A59}" srcOrd="6" destOrd="0" presId="urn:microsoft.com/office/officeart/2005/8/layout/default"/>
    <dgm:cxn modelId="{E456A7F5-1AC8-41EA-AFFB-CFFAD5BB09F1}" type="presParOf" srcId="{C5C6B15C-AC73-4F9A-A755-47F70D9A2404}" destId="{B8084F09-51EA-4086-8F8A-7E5A935CDF2A}" srcOrd="7" destOrd="0" presId="urn:microsoft.com/office/officeart/2005/8/layout/default"/>
    <dgm:cxn modelId="{FE46DECA-19D7-4AED-8BCE-995F2B0C4C86}" type="presParOf" srcId="{C5C6B15C-AC73-4F9A-A755-47F70D9A2404}" destId="{70EC6869-A9F8-41F2-BA05-E95650290D03}" srcOrd="8" destOrd="0" presId="urn:microsoft.com/office/officeart/2005/8/layout/default"/>
    <dgm:cxn modelId="{D82E470E-D3FE-478D-93C5-69AFC2F73777}" type="presParOf" srcId="{C5C6B15C-AC73-4F9A-A755-47F70D9A2404}" destId="{51F0FF95-02D3-4B22-8A8D-9AC66844C424}" srcOrd="9" destOrd="0" presId="urn:microsoft.com/office/officeart/2005/8/layout/default"/>
    <dgm:cxn modelId="{6E77A1DF-03A6-455C-AC45-1538D0EE37BF}" type="presParOf" srcId="{C5C6B15C-AC73-4F9A-A755-47F70D9A2404}" destId="{5B3B2862-2EBD-4502-90EA-97FCE672044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2E3ABB9-B107-4E6D-AD04-F88693912D36}"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4958D05F-3493-487F-AF0F-33E4F77BD676}">
      <dgm:prSet/>
      <dgm:spPr/>
      <dgm:t>
        <a:bodyPr/>
        <a:lstStyle/>
        <a:p>
          <a:r>
            <a:rPr lang="en-US" dirty="0"/>
            <a:t>Approximately 85% of LEOs exposed to traumatic events</a:t>
          </a:r>
        </a:p>
      </dgm:t>
    </dgm:pt>
    <dgm:pt modelId="{37F8E719-F950-4C7F-A58E-2C5FF6FE11C4}" type="parTrans" cxnId="{2EB3BBC4-6B1D-461A-84DE-6FAA035BF57A}">
      <dgm:prSet/>
      <dgm:spPr/>
      <dgm:t>
        <a:bodyPr/>
        <a:lstStyle/>
        <a:p>
          <a:endParaRPr lang="en-US"/>
        </a:p>
      </dgm:t>
    </dgm:pt>
    <dgm:pt modelId="{31D6216E-E680-46ED-8F3D-DA14306522DC}" type="sibTrans" cxnId="{2EB3BBC4-6B1D-461A-84DE-6FAA035BF57A}">
      <dgm:prSet/>
      <dgm:spPr/>
      <dgm:t>
        <a:bodyPr/>
        <a:lstStyle/>
        <a:p>
          <a:endParaRPr lang="en-US"/>
        </a:p>
      </dgm:t>
    </dgm:pt>
    <dgm:pt modelId="{21CF7964-82F6-4F3D-BC9D-E1700A886822}">
      <dgm:prSet/>
      <dgm:spPr/>
      <dgm:t>
        <a:bodyPr/>
        <a:lstStyle/>
        <a:p>
          <a:r>
            <a:rPr lang="en-US" dirty="0"/>
            <a:t>They are personal experiences</a:t>
          </a:r>
        </a:p>
      </dgm:t>
    </dgm:pt>
    <dgm:pt modelId="{C316EF07-5778-4A31-B385-8BF324713FFC}" type="parTrans" cxnId="{7319A758-73DE-4020-AAA3-C47EF03FD397}">
      <dgm:prSet/>
      <dgm:spPr/>
      <dgm:t>
        <a:bodyPr/>
        <a:lstStyle/>
        <a:p>
          <a:endParaRPr lang="en-US"/>
        </a:p>
      </dgm:t>
    </dgm:pt>
    <dgm:pt modelId="{CB23E35A-C6F1-49FE-BD7D-09EC7298D08C}" type="sibTrans" cxnId="{7319A758-73DE-4020-AAA3-C47EF03FD397}">
      <dgm:prSet/>
      <dgm:spPr/>
      <dgm:t>
        <a:bodyPr/>
        <a:lstStyle/>
        <a:p>
          <a:endParaRPr lang="en-US"/>
        </a:p>
      </dgm:t>
    </dgm:pt>
    <dgm:pt modelId="{4F31796B-0752-4D1B-AE29-41BE5C65884B}">
      <dgm:prSet/>
      <dgm:spPr/>
      <dgm:t>
        <a:bodyPr/>
        <a:lstStyle/>
        <a:p>
          <a:r>
            <a:rPr lang="en-US" dirty="0"/>
            <a:t>Reactions can be emotional and/or physical </a:t>
          </a:r>
        </a:p>
      </dgm:t>
    </dgm:pt>
    <dgm:pt modelId="{620BF3FE-1FFD-4E22-B53A-95EAC7770529}" type="parTrans" cxnId="{F2B93B9C-FCDD-4AC7-BA09-6C787878A6DB}">
      <dgm:prSet/>
      <dgm:spPr/>
      <dgm:t>
        <a:bodyPr/>
        <a:lstStyle/>
        <a:p>
          <a:endParaRPr lang="en-US"/>
        </a:p>
      </dgm:t>
    </dgm:pt>
    <dgm:pt modelId="{D1E700A1-008B-43B9-BF27-08C020D5C5DC}" type="sibTrans" cxnId="{F2B93B9C-FCDD-4AC7-BA09-6C787878A6DB}">
      <dgm:prSet/>
      <dgm:spPr/>
      <dgm:t>
        <a:bodyPr/>
        <a:lstStyle/>
        <a:p>
          <a:endParaRPr lang="en-US"/>
        </a:p>
      </dgm:t>
    </dgm:pt>
    <dgm:pt modelId="{A4304736-1A6A-46E5-AD7D-67333441789E}">
      <dgm:prSet/>
      <dgm:spPr/>
      <dgm:t>
        <a:bodyPr/>
        <a:lstStyle/>
        <a:p>
          <a:r>
            <a:rPr lang="en-US" dirty="0"/>
            <a:t>Can interferes with functioning</a:t>
          </a:r>
        </a:p>
      </dgm:t>
    </dgm:pt>
    <dgm:pt modelId="{A1C196E9-B7AD-4373-ACAD-A370F06DFEC5}" type="parTrans" cxnId="{16269C89-4189-46A7-9C68-9F4D62B20A02}">
      <dgm:prSet/>
      <dgm:spPr/>
      <dgm:t>
        <a:bodyPr/>
        <a:lstStyle/>
        <a:p>
          <a:endParaRPr lang="en-US"/>
        </a:p>
      </dgm:t>
    </dgm:pt>
    <dgm:pt modelId="{F3A21819-E327-4075-98A5-DFB47E4B7332}" type="sibTrans" cxnId="{16269C89-4189-46A7-9C68-9F4D62B20A02}">
      <dgm:prSet/>
      <dgm:spPr/>
      <dgm:t>
        <a:bodyPr/>
        <a:lstStyle/>
        <a:p>
          <a:endParaRPr lang="en-US"/>
        </a:p>
      </dgm:t>
    </dgm:pt>
    <dgm:pt modelId="{66559D7B-5F54-4BF3-8926-A263BA7EE3FB}">
      <dgm:prSet/>
      <dgm:spPr/>
      <dgm:t>
        <a:bodyPr/>
        <a:lstStyle/>
        <a:p>
          <a:r>
            <a:rPr lang="en-US" dirty="0"/>
            <a:t>Normal</a:t>
          </a:r>
        </a:p>
      </dgm:t>
    </dgm:pt>
    <dgm:pt modelId="{B06529CD-DA06-4A40-835F-99D6E575DCF6}" type="parTrans" cxnId="{73AF4BE6-394B-4875-ACD4-69972CCDCB78}">
      <dgm:prSet/>
      <dgm:spPr/>
      <dgm:t>
        <a:bodyPr/>
        <a:lstStyle/>
        <a:p>
          <a:endParaRPr lang="en-US"/>
        </a:p>
      </dgm:t>
    </dgm:pt>
    <dgm:pt modelId="{3C57F0FF-8DCD-413A-9515-35F7D7456F48}" type="sibTrans" cxnId="{73AF4BE6-394B-4875-ACD4-69972CCDCB78}">
      <dgm:prSet/>
      <dgm:spPr/>
      <dgm:t>
        <a:bodyPr/>
        <a:lstStyle/>
        <a:p>
          <a:endParaRPr lang="en-US"/>
        </a:p>
      </dgm:t>
    </dgm:pt>
    <dgm:pt modelId="{FDE75156-FC63-481B-BABB-2AB8425F8434}">
      <dgm:prSet/>
      <dgm:spPr/>
      <dgm:t>
        <a:bodyPr/>
        <a:lstStyle/>
        <a:p>
          <a:r>
            <a:rPr lang="en-US" dirty="0"/>
            <a:t>Early intervention is important</a:t>
          </a:r>
        </a:p>
      </dgm:t>
    </dgm:pt>
    <dgm:pt modelId="{1A1EB6A8-1852-453B-9B6D-6CF2AEB6C331}" type="parTrans" cxnId="{89C92E36-7AE0-42AA-8ADA-B1B2A81980E6}">
      <dgm:prSet/>
      <dgm:spPr/>
      <dgm:t>
        <a:bodyPr/>
        <a:lstStyle/>
        <a:p>
          <a:endParaRPr lang="en-US"/>
        </a:p>
      </dgm:t>
    </dgm:pt>
    <dgm:pt modelId="{0B594B06-8A04-443B-B734-5E9AAA5B478F}" type="sibTrans" cxnId="{89C92E36-7AE0-42AA-8ADA-B1B2A81980E6}">
      <dgm:prSet/>
      <dgm:spPr/>
      <dgm:t>
        <a:bodyPr/>
        <a:lstStyle/>
        <a:p>
          <a:endParaRPr lang="en-US"/>
        </a:p>
      </dgm:t>
    </dgm:pt>
    <dgm:pt modelId="{AA666BF6-9856-4585-ACF5-465C50F0A80A}">
      <dgm:prSet/>
      <dgm:spPr/>
      <dgm:t>
        <a:bodyPr/>
        <a:lstStyle/>
        <a:p>
          <a:r>
            <a:rPr lang="en-US" dirty="0"/>
            <a:t>Can manifest immediately or months later</a:t>
          </a:r>
        </a:p>
      </dgm:t>
    </dgm:pt>
    <dgm:pt modelId="{EC31BC30-F114-49C6-A935-8BD3C354B900}" type="parTrans" cxnId="{7F9DEEFE-A3C4-4C9E-9579-0B5997C943CB}">
      <dgm:prSet/>
      <dgm:spPr/>
      <dgm:t>
        <a:bodyPr/>
        <a:lstStyle/>
        <a:p>
          <a:endParaRPr lang="en-US"/>
        </a:p>
      </dgm:t>
    </dgm:pt>
    <dgm:pt modelId="{D485F6F6-18E6-41E0-A2C6-C8117630B63E}" type="sibTrans" cxnId="{7F9DEEFE-A3C4-4C9E-9579-0B5997C943CB}">
      <dgm:prSet/>
      <dgm:spPr/>
      <dgm:t>
        <a:bodyPr/>
        <a:lstStyle/>
        <a:p>
          <a:endParaRPr lang="en-US"/>
        </a:p>
      </dgm:t>
    </dgm:pt>
    <dgm:pt modelId="{B86CB93A-8122-4575-8188-9556029C3D41}" type="pres">
      <dgm:prSet presAssocID="{42E3ABB9-B107-4E6D-AD04-F88693912D36}" presName="diagram" presStyleCnt="0">
        <dgm:presLayoutVars>
          <dgm:dir/>
          <dgm:resizeHandles val="exact"/>
        </dgm:presLayoutVars>
      </dgm:prSet>
      <dgm:spPr/>
    </dgm:pt>
    <dgm:pt modelId="{9CDCA353-6322-4259-8864-8E20F540B43C}" type="pres">
      <dgm:prSet presAssocID="{4958D05F-3493-487F-AF0F-33E4F77BD676}" presName="node" presStyleLbl="node1" presStyleIdx="0" presStyleCnt="7">
        <dgm:presLayoutVars>
          <dgm:bulletEnabled val="1"/>
        </dgm:presLayoutVars>
      </dgm:prSet>
      <dgm:spPr/>
    </dgm:pt>
    <dgm:pt modelId="{530E053B-0F13-4C3C-81C1-5F8928AEEC21}" type="pres">
      <dgm:prSet presAssocID="{31D6216E-E680-46ED-8F3D-DA14306522DC}" presName="sibTrans" presStyleCnt="0"/>
      <dgm:spPr/>
    </dgm:pt>
    <dgm:pt modelId="{E3F84785-56F1-4078-AB25-72F3434DB571}" type="pres">
      <dgm:prSet presAssocID="{21CF7964-82F6-4F3D-BC9D-E1700A886822}" presName="node" presStyleLbl="node1" presStyleIdx="1" presStyleCnt="7">
        <dgm:presLayoutVars>
          <dgm:bulletEnabled val="1"/>
        </dgm:presLayoutVars>
      </dgm:prSet>
      <dgm:spPr/>
    </dgm:pt>
    <dgm:pt modelId="{36A60355-77A1-461A-95BA-29A3701288FD}" type="pres">
      <dgm:prSet presAssocID="{CB23E35A-C6F1-49FE-BD7D-09EC7298D08C}" presName="sibTrans" presStyleCnt="0"/>
      <dgm:spPr/>
    </dgm:pt>
    <dgm:pt modelId="{EA71107D-5D40-4AFF-B946-82F0456752C9}" type="pres">
      <dgm:prSet presAssocID="{4F31796B-0752-4D1B-AE29-41BE5C65884B}" presName="node" presStyleLbl="node1" presStyleIdx="2" presStyleCnt="7">
        <dgm:presLayoutVars>
          <dgm:bulletEnabled val="1"/>
        </dgm:presLayoutVars>
      </dgm:prSet>
      <dgm:spPr/>
    </dgm:pt>
    <dgm:pt modelId="{929A25D3-6E05-4865-AC17-3D6DD1B23A52}" type="pres">
      <dgm:prSet presAssocID="{D1E700A1-008B-43B9-BF27-08C020D5C5DC}" presName="sibTrans" presStyleCnt="0"/>
      <dgm:spPr/>
    </dgm:pt>
    <dgm:pt modelId="{0BA2C991-DEE9-43BE-AC4E-BF5F89EDCE4B}" type="pres">
      <dgm:prSet presAssocID="{A4304736-1A6A-46E5-AD7D-67333441789E}" presName="node" presStyleLbl="node1" presStyleIdx="3" presStyleCnt="7">
        <dgm:presLayoutVars>
          <dgm:bulletEnabled val="1"/>
        </dgm:presLayoutVars>
      </dgm:prSet>
      <dgm:spPr/>
    </dgm:pt>
    <dgm:pt modelId="{EABC193C-D02A-42AC-B248-A00C9DA712BA}" type="pres">
      <dgm:prSet presAssocID="{F3A21819-E327-4075-98A5-DFB47E4B7332}" presName="sibTrans" presStyleCnt="0"/>
      <dgm:spPr/>
    </dgm:pt>
    <dgm:pt modelId="{704EDC47-3EDD-4041-B0E0-0B57FF3D9979}" type="pres">
      <dgm:prSet presAssocID="{66559D7B-5F54-4BF3-8926-A263BA7EE3FB}" presName="node" presStyleLbl="node1" presStyleIdx="4" presStyleCnt="7">
        <dgm:presLayoutVars>
          <dgm:bulletEnabled val="1"/>
        </dgm:presLayoutVars>
      </dgm:prSet>
      <dgm:spPr/>
    </dgm:pt>
    <dgm:pt modelId="{0190A403-8C18-4D63-B339-AF119B2728B4}" type="pres">
      <dgm:prSet presAssocID="{3C57F0FF-8DCD-413A-9515-35F7D7456F48}" presName="sibTrans" presStyleCnt="0"/>
      <dgm:spPr/>
    </dgm:pt>
    <dgm:pt modelId="{A6BBFF07-8B65-4DB0-9F18-300645B52098}" type="pres">
      <dgm:prSet presAssocID="{FDE75156-FC63-481B-BABB-2AB8425F8434}" presName="node" presStyleLbl="node1" presStyleIdx="5" presStyleCnt="7">
        <dgm:presLayoutVars>
          <dgm:bulletEnabled val="1"/>
        </dgm:presLayoutVars>
      </dgm:prSet>
      <dgm:spPr/>
    </dgm:pt>
    <dgm:pt modelId="{71DD65AB-E684-4451-83EC-1BCE3CDF3C75}" type="pres">
      <dgm:prSet presAssocID="{0B594B06-8A04-443B-B734-5E9AAA5B478F}" presName="sibTrans" presStyleCnt="0"/>
      <dgm:spPr/>
    </dgm:pt>
    <dgm:pt modelId="{85682984-6E4D-432E-8305-22D784588BDE}" type="pres">
      <dgm:prSet presAssocID="{AA666BF6-9856-4585-ACF5-465C50F0A80A}" presName="node" presStyleLbl="node1" presStyleIdx="6" presStyleCnt="7">
        <dgm:presLayoutVars>
          <dgm:bulletEnabled val="1"/>
        </dgm:presLayoutVars>
      </dgm:prSet>
      <dgm:spPr/>
    </dgm:pt>
  </dgm:ptLst>
  <dgm:cxnLst>
    <dgm:cxn modelId="{E91A7818-1B79-4110-A72D-B1E069BD0621}" type="presOf" srcId="{42E3ABB9-B107-4E6D-AD04-F88693912D36}" destId="{B86CB93A-8122-4575-8188-9556029C3D41}" srcOrd="0" destOrd="0" presId="urn:microsoft.com/office/officeart/2005/8/layout/default"/>
    <dgm:cxn modelId="{7F6E1B23-6487-449A-BCC9-F6271E1E519D}" type="presOf" srcId="{FDE75156-FC63-481B-BABB-2AB8425F8434}" destId="{A6BBFF07-8B65-4DB0-9F18-300645B52098}" srcOrd="0" destOrd="0" presId="urn:microsoft.com/office/officeart/2005/8/layout/default"/>
    <dgm:cxn modelId="{F8AB9733-705A-4B44-9354-A182C9E11E4B}" type="presOf" srcId="{66559D7B-5F54-4BF3-8926-A263BA7EE3FB}" destId="{704EDC47-3EDD-4041-B0E0-0B57FF3D9979}" srcOrd="0" destOrd="0" presId="urn:microsoft.com/office/officeart/2005/8/layout/default"/>
    <dgm:cxn modelId="{89C92E36-7AE0-42AA-8ADA-B1B2A81980E6}" srcId="{42E3ABB9-B107-4E6D-AD04-F88693912D36}" destId="{FDE75156-FC63-481B-BABB-2AB8425F8434}" srcOrd="5" destOrd="0" parTransId="{1A1EB6A8-1852-453B-9B6D-6CF2AEB6C331}" sibTransId="{0B594B06-8A04-443B-B734-5E9AAA5B478F}"/>
    <dgm:cxn modelId="{F9A65445-635A-419D-AE98-6372E63F2DEF}" type="presOf" srcId="{AA666BF6-9856-4585-ACF5-465C50F0A80A}" destId="{85682984-6E4D-432E-8305-22D784588BDE}" srcOrd="0" destOrd="0" presId="urn:microsoft.com/office/officeart/2005/8/layout/default"/>
    <dgm:cxn modelId="{186E796C-FFBB-4B80-9361-18CC45995536}" type="presOf" srcId="{A4304736-1A6A-46E5-AD7D-67333441789E}" destId="{0BA2C991-DEE9-43BE-AC4E-BF5F89EDCE4B}" srcOrd="0" destOrd="0" presId="urn:microsoft.com/office/officeart/2005/8/layout/default"/>
    <dgm:cxn modelId="{EDF4B96F-4860-4ED7-8F9D-C52E197301A8}" type="presOf" srcId="{21CF7964-82F6-4F3D-BC9D-E1700A886822}" destId="{E3F84785-56F1-4078-AB25-72F3434DB571}" srcOrd="0" destOrd="0" presId="urn:microsoft.com/office/officeart/2005/8/layout/default"/>
    <dgm:cxn modelId="{8792CD6F-42EB-4A6F-9068-66C17BC580FA}" type="presOf" srcId="{4958D05F-3493-487F-AF0F-33E4F77BD676}" destId="{9CDCA353-6322-4259-8864-8E20F540B43C}" srcOrd="0" destOrd="0" presId="urn:microsoft.com/office/officeart/2005/8/layout/default"/>
    <dgm:cxn modelId="{7319A758-73DE-4020-AAA3-C47EF03FD397}" srcId="{42E3ABB9-B107-4E6D-AD04-F88693912D36}" destId="{21CF7964-82F6-4F3D-BC9D-E1700A886822}" srcOrd="1" destOrd="0" parTransId="{C316EF07-5778-4A31-B385-8BF324713FFC}" sibTransId="{CB23E35A-C6F1-49FE-BD7D-09EC7298D08C}"/>
    <dgm:cxn modelId="{16269C89-4189-46A7-9C68-9F4D62B20A02}" srcId="{42E3ABB9-B107-4E6D-AD04-F88693912D36}" destId="{A4304736-1A6A-46E5-AD7D-67333441789E}" srcOrd="3" destOrd="0" parTransId="{A1C196E9-B7AD-4373-ACAD-A370F06DFEC5}" sibTransId="{F3A21819-E327-4075-98A5-DFB47E4B7332}"/>
    <dgm:cxn modelId="{F2B93B9C-FCDD-4AC7-BA09-6C787878A6DB}" srcId="{42E3ABB9-B107-4E6D-AD04-F88693912D36}" destId="{4F31796B-0752-4D1B-AE29-41BE5C65884B}" srcOrd="2" destOrd="0" parTransId="{620BF3FE-1FFD-4E22-B53A-95EAC7770529}" sibTransId="{D1E700A1-008B-43B9-BF27-08C020D5C5DC}"/>
    <dgm:cxn modelId="{8F81BD9F-2E75-4582-9FAA-AB9FC0E5E323}" type="presOf" srcId="{4F31796B-0752-4D1B-AE29-41BE5C65884B}" destId="{EA71107D-5D40-4AFF-B946-82F0456752C9}" srcOrd="0" destOrd="0" presId="urn:microsoft.com/office/officeart/2005/8/layout/default"/>
    <dgm:cxn modelId="{2EB3BBC4-6B1D-461A-84DE-6FAA035BF57A}" srcId="{42E3ABB9-B107-4E6D-AD04-F88693912D36}" destId="{4958D05F-3493-487F-AF0F-33E4F77BD676}" srcOrd="0" destOrd="0" parTransId="{37F8E719-F950-4C7F-A58E-2C5FF6FE11C4}" sibTransId="{31D6216E-E680-46ED-8F3D-DA14306522DC}"/>
    <dgm:cxn modelId="{73AF4BE6-394B-4875-ACD4-69972CCDCB78}" srcId="{42E3ABB9-B107-4E6D-AD04-F88693912D36}" destId="{66559D7B-5F54-4BF3-8926-A263BA7EE3FB}" srcOrd="4" destOrd="0" parTransId="{B06529CD-DA06-4A40-835F-99D6E575DCF6}" sibTransId="{3C57F0FF-8DCD-413A-9515-35F7D7456F48}"/>
    <dgm:cxn modelId="{7F9DEEFE-A3C4-4C9E-9579-0B5997C943CB}" srcId="{42E3ABB9-B107-4E6D-AD04-F88693912D36}" destId="{AA666BF6-9856-4585-ACF5-465C50F0A80A}" srcOrd="6" destOrd="0" parTransId="{EC31BC30-F114-49C6-A935-8BD3C354B900}" sibTransId="{D485F6F6-18E6-41E0-A2C6-C8117630B63E}"/>
    <dgm:cxn modelId="{13A5EDD5-39D8-4B0B-A42D-B1ED4BF9C406}" type="presParOf" srcId="{B86CB93A-8122-4575-8188-9556029C3D41}" destId="{9CDCA353-6322-4259-8864-8E20F540B43C}" srcOrd="0" destOrd="0" presId="urn:microsoft.com/office/officeart/2005/8/layout/default"/>
    <dgm:cxn modelId="{D8E1D788-BEB5-415C-8185-739BF6FBA831}" type="presParOf" srcId="{B86CB93A-8122-4575-8188-9556029C3D41}" destId="{530E053B-0F13-4C3C-81C1-5F8928AEEC21}" srcOrd="1" destOrd="0" presId="urn:microsoft.com/office/officeart/2005/8/layout/default"/>
    <dgm:cxn modelId="{CD409990-938F-40A5-9EC4-2BCAECFA4082}" type="presParOf" srcId="{B86CB93A-8122-4575-8188-9556029C3D41}" destId="{E3F84785-56F1-4078-AB25-72F3434DB571}" srcOrd="2" destOrd="0" presId="urn:microsoft.com/office/officeart/2005/8/layout/default"/>
    <dgm:cxn modelId="{EC6DA6F2-4A8C-4C4F-8DB8-B6E68F194D43}" type="presParOf" srcId="{B86CB93A-8122-4575-8188-9556029C3D41}" destId="{36A60355-77A1-461A-95BA-29A3701288FD}" srcOrd="3" destOrd="0" presId="urn:microsoft.com/office/officeart/2005/8/layout/default"/>
    <dgm:cxn modelId="{B42D48D7-555D-44B5-BC7A-1F7AAD3F8371}" type="presParOf" srcId="{B86CB93A-8122-4575-8188-9556029C3D41}" destId="{EA71107D-5D40-4AFF-B946-82F0456752C9}" srcOrd="4" destOrd="0" presId="urn:microsoft.com/office/officeart/2005/8/layout/default"/>
    <dgm:cxn modelId="{711C630B-0416-45C8-AC94-2B4DF17069B1}" type="presParOf" srcId="{B86CB93A-8122-4575-8188-9556029C3D41}" destId="{929A25D3-6E05-4865-AC17-3D6DD1B23A52}" srcOrd="5" destOrd="0" presId="urn:microsoft.com/office/officeart/2005/8/layout/default"/>
    <dgm:cxn modelId="{695D67AB-2A71-4EBC-AC92-EA77442F1B34}" type="presParOf" srcId="{B86CB93A-8122-4575-8188-9556029C3D41}" destId="{0BA2C991-DEE9-43BE-AC4E-BF5F89EDCE4B}" srcOrd="6" destOrd="0" presId="urn:microsoft.com/office/officeart/2005/8/layout/default"/>
    <dgm:cxn modelId="{850D94A1-7655-4E44-9A39-BD8C007D6848}" type="presParOf" srcId="{B86CB93A-8122-4575-8188-9556029C3D41}" destId="{EABC193C-D02A-42AC-B248-A00C9DA712BA}" srcOrd="7" destOrd="0" presId="urn:microsoft.com/office/officeart/2005/8/layout/default"/>
    <dgm:cxn modelId="{28DA3389-2F8F-489A-8AF8-661423A90D1D}" type="presParOf" srcId="{B86CB93A-8122-4575-8188-9556029C3D41}" destId="{704EDC47-3EDD-4041-B0E0-0B57FF3D9979}" srcOrd="8" destOrd="0" presId="urn:microsoft.com/office/officeart/2005/8/layout/default"/>
    <dgm:cxn modelId="{8EA0064C-15E1-4377-B71B-691AD36F8E78}" type="presParOf" srcId="{B86CB93A-8122-4575-8188-9556029C3D41}" destId="{0190A403-8C18-4D63-B339-AF119B2728B4}" srcOrd="9" destOrd="0" presId="urn:microsoft.com/office/officeart/2005/8/layout/default"/>
    <dgm:cxn modelId="{112C785D-D047-42CD-9642-F0146E7D2EF0}" type="presParOf" srcId="{B86CB93A-8122-4575-8188-9556029C3D41}" destId="{A6BBFF07-8B65-4DB0-9F18-300645B52098}" srcOrd="10" destOrd="0" presId="urn:microsoft.com/office/officeart/2005/8/layout/default"/>
    <dgm:cxn modelId="{43E0861C-4EBB-46A3-BBF4-296A63C33CC3}" type="presParOf" srcId="{B86CB93A-8122-4575-8188-9556029C3D41}" destId="{71DD65AB-E684-4451-83EC-1BCE3CDF3C75}" srcOrd="11" destOrd="0" presId="urn:microsoft.com/office/officeart/2005/8/layout/default"/>
    <dgm:cxn modelId="{5D409FD2-CE3C-4259-8A30-D297B9256349}" type="presParOf" srcId="{B86CB93A-8122-4575-8188-9556029C3D41}" destId="{85682984-6E4D-432E-8305-22D784588BDE}"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B962553-9283-4D4A-B93B-E243E46B5C8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1B45280-BDEB-4A32-8631-C9451C246278}">
      <dgm:prSet/>
      <dgm:spPr/>
      <dgm:t>
        <a:bodyPr/>
        <a:lstStyle/>
        <a:p>
          <a:r>
            <a:rPr lang="en-US" dirty="0"/>
            <a:t>Achieve</a:t>
          </a:r>
        </a:p>
      </dgm:t>
    </dgm:pt>
    <dgm:pt modelId="{28E76643-2E2A-4D6B-B5A5-A771CEA6274F}" type="parTrans" cxnId="{8853AC34-DE9E-4CFD-AF52-2D1AFABFA8A5}">
      <dgm:prSet/>
      <dgm:spPr/>
      <dgm:t>
        <a:bodyPr/>
        <a:lstStyle/>
        <a:p>
          <a:endParaRPr lang="en-US"/>
        </a:p>
      </dgm:t>
    </dgm:pt>
    <dgm:pt modelId="{E187FDA5-BC7E-4095-9F37-DEC2C9C5292B}" type="sibTrans" cxnId="{8853AC34-DE9E-4CFD-AF52-2D1AFABFA8A5}">
      <dgm:prSet/>
      <dgm:spPr/>
      <dgm:t>
        <a:bodyPr/>
        <a:lstStyle/>
        <a:p>
          <a:endParaRPr lang="en-US"/>
        </a:p>
      </dgm:t>
    </dgm:pt>
    <dgm:pt modelId="{202C9510-EBCA-428C-913E-4C3BE4B1641C}">
      <dgm:prSet/>
      <dgm:spPr/>
      <dgm:t>
        <a:bodyPr/>
        <a:lstStyle/>
        <a:p>
          <a:endParaRPr lang="en-US" dirty="0"/>
        </a:p>
      </dgm:t>
    </dgm:pt>
    <dgm:pt modelId="{090B2A1A-7E43-4C66-9C12-6D406E55DC1F}" type="parTrans" cxnId="{1358A41B-6ED8-4AEC-A398-5A283666B7C0}">
      <dgm:prSet/>
      <dgm:spPr/>
      <dgm:t>
        <a:bodyPr/>
        <a:lstStyle/>
        <a:p>
          <a:endParaRPr lang="en-US"/>
        </a:p>
      </dgm:t>
    </dgm:pt>
    <dgm:pt modelId="{2E747F8D-94AA-441E-93ED-5F69152510CA}" type="sibTrans" cxnId="{1358A41B-6ED8-4AEC-A398-5A283666B7C0}">
      <dgm:prSet/>
      <dgm:spPr/>
      <dgm:t>
        <a:bodyPr/>
        <a:lstStyle/>
        <a:p>
          <a:endParaRPr lang="en-US"/>
        </a:p>
      </dgm:t>
    </dgm:pt>
    <dgm:pt modelId="{7C74967C-CC34-409B-862E-E335381AAA50}">
      <dgm:prSet/>
      <dgm:spPr/>
      <dgm:t>
        <a:bodyPr/>
        <a:lstStyle/>
        <a:p>
          <a:r>
            <a:rPr lang="en-US"/>
            <a:t>Boil Down</a:t>
          </a:r>
        </a:p>
      </dgm:t>
    </dgm:pt>
    <dgm:pt modelId="{CF6DCAF4-1F28-4F47-B263-F7951E09E4EB}" type="parTrans" cxnId="{E3906DE4-9604-4890-B038-6D2639F7E1DE}">
      <dgm:prSet/>
      <dgm:spPr/>
      <dgm:t>
        <a:bodyPr/>
        <a:lstStyle/>
        <a:p>
          <a:endParaRPr lang="en-US"/>
        </a:p>
      </dgm:t>
    </dgm:pt>
    <dgm:pt modelId="{6741D6F0-35B0-418F-8C13-94DC04954213}" type="sibTrans" cxnId="{E3906DE4-9604-4890-B038-6D2639F7E1DE}">
      <dgm:prSet/>
      <dgm:spPr/>
      <dgm:t>
        <a:bodyPr/>
        <a:lstStyle/>
        <a:p>
          <a:endParaRPr lang="en-US"/>
        </a:p>
      </dgm:t>
    </dgm:pt>
    <dgm:pt modelId="{A102D47B-3A23-4913-9296-1C2AB6744772}">
      <dgm:prSet/>
      <dgm:spPr/>
      <dgm:t>
        <a:bodyPr/>
        <a:lstStyle/>
        <a:p>
          <a:endParaRPr lang="en-US" dirty="0"/>
        </a:p>
      </dgm:t>
    </dgm:pt>
    <dgm:pt modelId="{0951A9BD-F98A-4BF6-B6B1-31D10C9DA77B}" type="parTrans" cxnId="{03F4E2FB-C7C4-48D2-A722-61AE1A676C7C}">
      <dgm:prSet/>
      <dgm:spPr/>
      <dgm:t>
        <a:bodyPr/>
        <a:lstStyle/>
        <a:p>
          <a:endParaRPr lang="en-US"/>
        </a:p>
      </dgm:t>
    </dgm:pt>
    <dgm:pt modelId="{CFF49301-2934-4859-A66E-B69CE2E230F6}" type="sibTrans" cxnId="{03F4E2FB-C7C4-48D2-A722-61AE1A676C7C}">
      <dgm:prSet/>
      <dgm:spPr/>
      <dgm:t>
        <a:bodyPr/>
        <a:lstStyle/>
        <a:p>
          <a:endParaRPr lang="en-US"/>
        </a:p>
      </dgm:t>
    </dgm:pt>
    <dgm:pt modelId="{578E1834-18BE-474F-98A1-3DD6455FFAC0}">
      <dgm:prSet/>
      <dgm:spPr/>
      <dgm:t>
        <a:bodyPr/>
        <a:lstStyle/>
        <a:p>
          <a:r>
            <a:rPr lang="en-US"/>
            <a:t>Contract</a:t>
          </a:r>
        </a:p>
      </dgm:t>
    </dgm:pt>
    <dgm:pt modelId="{A63FE96E-8C27-48A1-A391-41F085E0F9F7}" type="parTrans" cxnId="{B20EA3A5-8776-472A-8A37-81DAF69BDBF9}">
      <dgm:prSet/>
      <dgm:spPr/>
      <dgm:t>
        <a:bodyPr/>
        <a:lstStyle/>
        <a:p>
          <a:endParaRPr lang="en-US"/>
        </a:p>
      </dgm:t>
    </dgm:pt>
    <dgm:pt modelId="{BE975EDB-1C49-414D-8803-D1DC2879FB33}" type="sibTrans" cxnId="{B20EA3A5-8776-472A-8A37-81DAF69BDBF9}">
      <dgm:prSet/>
      <dgm:spPr/>
      <dgm:t>
        <a:bodyPr/>
        <a:lstStyle/>
        <a:p>
          <a:endParaRPr lang="en-US"/>
        </a:p>
      </dgm:t>
    </dgm:pt>
    <dgm:pt modelId="{05C2D66D-C6B1-4F4D-850C-D84F2F855738}">
      <dgm:prSet/>
      <dgm:spPr/>
      <dgm:t>
        <a:bodyPr/>
        <a:lstStyle/>
        <a:p>
          <a:endParaRPr lang="en-US" dirty="0"/>
        </a:p>
      </dgm:t>
    </dgm:pt>
    <dgm:pt modelId="{00690913-619B-4FD3-8D16-2B0E26D57A81}" type="parTrans" cxnId="{23E84FFA-F09A-4640-95D3-D105370A9F57}">
      <dgm:prSet/>
      <dgm:spPr/>
      <dgm:t>
        <a:bodyPr/>
        <a:lstStyle/>
        <a:p>
          <a:endParaRPr lang="en-US"/>
        </a:p>
      </dgm:t>
    </dgm:pt>
    <dgm:pt modelId="{95CF895E-4A10-400B-8173-F3A536C42875}" type="sibTrans" cxnId="{23E84FFA-F09A-4640-95D3-D105370A9F57}">
      <dgm:prSet/>
      <dgm:spPr/>
      <dgm:t>
        <a:bodyPr/>
        <a:lstStyle/>
        <a:p>
          <a:endParaRPr lang="en-US"/>
        </a:p>
      </dgm:t>
    </dgm:pt>
    <dgm:pt modelId="{5A437D4F-F82A-40B1-AAA5-A1BF8E9FCD76}" type="pres">
      <dgm:prSet presAssocID="{AB962553-9283-4D4A-B93B-E243E46B5C83}" presName="linear" presStyleCnt="0">
        <dgm:presLayoutVars>
          <dgm:animLvl val="lvl"/>
          <dgm:resizeHandles val="exact"/>
        </dgm:presLayoutVars>
      </dgm:prSet>
      <dgm:spPr/>
    </dgm:pt>
    <dgm:pt modelId="{4C893585-508F-400E-B794-37FC6DACC2B1}" type="pres">
      <dgm:prSet presAssocID="{21B45280-BDEB-4A32-8631-C9451C246278}" presName="parentText" presStyleLbl="node1" presStyleIdx="0" presStyleCnt="3" custLinFactNeighborX="-3006">
        <dgm:presLayoutVars>
          <dgm:chMax val="0"/>
          <dgm:bulletEnabled val="1"/>
        </dgm:presLayoutVars>
      </dgm:prSet>
      <dgm:spPr/>
    </dgm:pt>
    <dgm:pt modelId="{C4AE2DC2-0D0B-460F-B811-E89E1FE8B279}" type="pres">
      <dgm:prSet presAssocID="{21B45280-BDEB-4A32-8631-C9451C246278}" presName="childText" presStyleLbl="revTx" presStyleIdx="0" presStyleCnt="3">
        <dgm:presLayoutVars>
          <dgm:bulletEnabled val="1"/>
        </dgm:presLayoutVars>
      </dgm:prSet>
      <dgm:spPr/>
    </dgm:pt>
    <dgm:pt modelId="{3B3AF9D4-4369-4843-92D7-85D34C02C26B}" type="pres">
      <dgm:prSet presAssocID="{7C74967C-CC34-409B-862E-E335381AAA50}" presName="parentText" presStyleLbl="node1" presStyleIdx="1" presStyleCnt="3">
        <dgm:presLayoutVars>
          <dgm:chMax val="0"/>
          <dgm:bulletEnabled val="1"/>
        </dgm:presLayoutVars>
      </dgm:prSet>
      <dgm:spPr/>
    </dgm:pt>
    <dgm:pt modelId="{B713AD58-E4A6-41A5-8A98-D00DB44B59B4}" type="pres">
      <dgm:prSet presAssocID="{7C74967C-CC34-409B-862E-E335381AAA50}" presName="childText" presStyleLbl="revTx" presStyleIdx="1" presStyleCnt="3">
        <dgm:presLayoutVars>
          <dgm:bulletEnabled val="1"/>
        </dgm:presLayoutVars>
      </dgm:prSet>
      <dgm:spPr/>
    </dgm:pt>
    <dgm:pt modelId="{18F40921-BB88-4DB4-BA29-3D1926FC85F7}" type="pres">
      <dgm:prSet presAssocID="{578E1834-18BE-474F-98A1-3DD6455FFAC0}" presName="parentText" presStyleLbl="node1" presStyleIdx="2" presStyleCnt="3">
        <dgm:presLayoutVars>
          <dgm:chMax val="0"/>
          <dgm:bulletEnabled val="1"/>
        </dgm:presLayoutVars>
      </dgm:prSet>
      <dgm:spPr/>
    </dgm:pt>
    <dgm:pt modelId="{611221B7-225B-4FD1-9509-87777E6D66C0}" type="pres">
      <dgm:prSet presAssocID="{578E1834-18BE-474F-98A1-3DD6455FFAC0}" presName="childText" presStyleLbl="revTx" presStyleIdx="2" presStyleCnt="3">
        <dgm:presLayoutVars>
          <dgm:bulletEnabled val="1"/>
        </dgm:presLayoutVars>
      </dgm:prSet>
      <dgm:spPr/>
    </dgm:pt>
  </dgm:ptLst>
  <dgm:cxnLst>
    <dgm:cxn modelId="{9BE2C006-3FD5-4015-9903-E2939BDE0BA5}" type="presOf" srcId="{578E1834-18BE-474F-98A1-3DD6455FFAC0}" destId="{18F40921-BB88-4DB4-BA29-3D1926FC85F7}" srcOrd="0" destOrd="0" presId="urn:microsoft.com/office/officeart/2005/8/layout/vList2"/>
    <dgm:cxn modelId="{1358A41B-6ED8-4AEC-A398-5A283666B7C0}" srcId="{21B45280-BDEB-4A32-8631-C9451C246278}" destId="{202C9510-EBCA-428C-913E-4C3BE4B1641C}" srcOrd="0" destOrd="0" parTransId="{090B2A1A-7E43-4C66-9C12-6D406E55DC1F}" sibTransId="{2E747F8D-94AA-441E-93ED-5F69152510CA}"/>
    <dgm:cxn modelId="{8853AC34-DE9E-4CFD-AF52-2D1AFABFA8A5}" srcId="{AB962553-9283-4D4A-B93B-E243E46B5C83}" destId="{21B45280-BDEB-4A32-8631-C9451C246278}" srcOrd="0" destOrd="0" parTransId="{28E76643-2E2A-4D6B-B5A5-A771CEA6274F}" sibTransId="{E187FDA5-BC7E-4095-9F37-DEC2C9C5292B}"/>
    <dgm:cxn modelId="{E33C463A-5549-47D6-B3AE-D5013029CEC5}" type="presOf" srcId="{A102D47B-3A23-4913-9296-1C2AB6744772}" destId="{B713AD58-E4A6-41A5-8A98-D00DB44B59B4}" srcOrd="0" destOrd="0" presId="urn:microsoft.com/office/officeart/2005/8/layout/vList2"/>
    <dgm:cxn modelId="{0582D55D-BC66-418A-AA21-F3D67B17A64E}" type="presOf" srcId="{7C74967C-CC34-409B-862E-E335381AAA50}" destId="{3B3AF9D4-4369-4843-92D7-85D34C02C26B}" srcOrd="0" destOrd="0" presId="urn:microsoft.com/office/officeart/2005/8/layout/vList2"/>
    <dgm:cxn modelId="{A844E899-B97E-4861-A424-2C5A32DCEEB9}" type="presOf" srcId="{202C9510-EBCA-428C-913E-4C3BE4B1641C}" destId="{C4AE2DC2-0D0B-460F-B811-E89E1FE8B279}" srcOrd="0" destOrd="0" presId="urn:microsoft.com/office/officeart/2005/8/layout/vList2"/>
    <dgm:cxn modelId="{B20EA3A5-8776-472A-8A37-81DAF69BDBF9}" srcId="{AB962553-9283-4D4A-B93B-E243E46B5C83}" destId="{578E1834-18BE-474F-98A1-3DD6455FFAC0}" srcOrd="2" destOrd="0" parTransId="{A63FE96E-8C27-48A1-A391-41F085E0F9F7}" sibTransId="{BE975EDB-1C49-414D-8803-D1DC2879FB33}"/>
    <dgm:cxn modelId="{AD1730C6-989C-417D-BB78-707C940DCA91}" type="presOf" srcId="{05C2D66D-C6B1-4F4D-850C-D84F2F855738}" destId="{611221B7-225B-4FD1-9509-87777E6D66C0}" srcOrd="0" destOrd="0" presId="urn:microsoft.com/office/officeart/2005/8/layout/vList2"/>
    <dgm:cxn modelId="{E3906DE4-9604-4890-B038-6D2639F7E1DE}" srcId="{AB962553-9283-4D4A-B93B-E243E46B5C83}" destId="{7C74967C-CC34-409B-862E-E335381AAA50}" srcOrd="1" destOrd="0" parTransId="{CF6DCAF4-1F28-4F47-B263-F7951E09E4EB}" sibTransId="{6741D6F0-35B0-418F-8C13-94DC04954213}"/>
    <dgm:cxn modelId="{F1376DE8-9033-4617-9F03-E41EB759C999}" type="presOf" srcId="{AB962553-9283-4D4A-B93B-E243E46B5C83}" destId="{5A437D4F-F82A-40B1-AAA5-A1BF8E9FCD76}" srcOrd="0" destOrd="0" presId="urn:microsoft.com/office/officeart/2005/8/layout/vList2"/>
    <dgm:cxn modelId="{8FC597E9-09CD-49E7-97BB-5BE8EE296AFC}" type="presOf" srcId="{21B45280-BDEB-4A32-8631-C9451C246278}" destId="{4C893585-508F-400E-B794-37FC6DACC2B1}" srcOrd="0" destOrd="0" presId="urn:microsoft.com/office/officeart/2005/8/layout/vList2"/>
    <dgm:cxn modelId="{23E84FFA-F09A-4640-95D3-D105370A9F57}" srcId="{578E1834-18BE-474F-98A1-3DD6455FFAC0}" destId="{05C2D66D-C6B1-4F4D-850C-D84F2F855738}" srcOrd="0" destOrd="0" parTransId="{00690913-619B-4FD3-8D16-2B0E26D57A81}" sibTransId="{95CF895E-4A10-400B-8173-F3A536C42875}"/>
    <dgm:cxn modelId="{03F4E2FB-C7C4-48D2-A722-61AE1A676C7C}" srcId="{7C74967C-CC34-409B-862E-E335381AAA50}" destId="{A102D47B-3A23-4913-9296-1C2AB6744772}" srcOrd="0" destOrd="0" parTransId="{0951A9BD-F98A-4BF6-B6B1-31D10C9DA77B}" sibTransId="{CFF49301-2934-4859-A66E-B69CE2E230F6}"/>
    <dgm:cxn modelId="{5D413C4A-A2AD-424A-A7FD-BF467661A699}" type="presParOf" srcId="{5A437D4F-F82A-40B1-AAA5-A1BF8E9FCD76}" destId="{4C893585-508F-400E-B794-37FC6DACC2B1}" srcOrd="0" destOrd="0" presId="urn:microsoft.com/office/officeart/2005/8/layout/vList2"/>
    <dgm:cxn modelId="{1AA1E733-1371-441D-98E6-08EF9BADE086}" type="presParOf" srcId="{5A437D4F-F82A-40B1-AAA5-A1BF8E9FCD76}" destId="{C4AE2DC2-0D0B-460F-B811-E89E1FE8B279}" srcOrd="1" destOrd="0" presId="urn:microsoft.com/office/officeart/2005/8/layout/vList2"/>
    <dgm:cxn modelId="{A3261C44-BF66-4821-83F5-88FDBF2B6BD8}" type="presParOf" srcId="{5A437D4F-F82A-40B1-AAA5-A1BF8E9FCD76}" destId="{3B3AF9D4-4369-4843-92D7-85D34C02C26B}" srcOrd="2" destOrd="0" presId="urn:microsoft.com/office/officeart/2005/8/layout/vList2"/>
    <dgm:cxn modelId="{7136DB84-0288-474E-A9CC-16713E371683}" type="presParOf" srcId="{5A437D4F-F82A-40B1-AAA5-A1BF8E9FCD76}" destId="{B713AD58-E4A6-41A5-8A98-D00DB44B59B4}" srcOrd="3" destOrd="0" presId="urn:microsoft.com/office/officeart/2005/8/layout/vList2"/>
    <dgm:cxn modelId="{014D198E-734F-487B-8FB6-3E6FF3DD46C2}" type="presParOf" srcId="{5A437D4F-F82A-40B1-AAA5-A1BF8E9FCD76}" destId="{18F40921-BB88-4DB4-BA29-3D1926FC85F7}" srcOrd="4" destOrd="0" presId="urn:microsoft.com/office/officeart/2005/8/layout/vList2"/>
    <dgm:cxn modelId="{92BBD462-2E63-48E3-89F4-5C391EAB3566}" type="presParOf" srcId="{5A437D4F-F82A-40B1-AAA5-A1BF8E9FCD76}" destId="{611221B7-225B-4FD1-9509-87777E6D66C0}"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DA7B9-ACDE-4798-B7D9-B6412BBC761D}">
      <dsp:nvSpPr>
        <dsp:cNvPr id="0" name=""/>
        <dsp:cNvSpPr/>
      </dsp:nvSpPr>
      <dsp:spPr>
        <a:xfrm>
          <a:off x="0" y="17995"/>
          <a:ext cx="6263640" cy="8985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Discusses relevant ethical issues related to peer support.</a:t>
          </a:r>
        </a:p>
      </dsp:txBody>
      <dsp:txXfrm>
        <a:off x="43864" y="61859"/>
        <a:ext cx="6175912" cy="810832"/>
      </dsp:txXfrm>
    </dsp:sp>
    <dsp:sp modelId="{D0188F39-D8DA-49A3-9D59-22490955C034}">
      <dsp:nvSpPr>
        <dsp:cNvPr id="0" name=""/>
        <dsp:cNvSpPr/>
      </dsp:nvSpPr>
      <dsp:spPr>
        <a:xfrm>
          <a:off x="0" y="1097535"/>
          <a:ext cx="6263640" cy="898560"/>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Review the use of various interpersonal skills. </a:t>
          </a:r>
        </a:p>
      </dsp:txBody>
      <dsp:txXfrm>
        <a:off x="43864" y="1141399"/>
        <a:ext cx="6175912" cy="810832"/>
      </dsp:txXfrm>
    </dsp:sp>
    <dsp:sp modelId="{F30F223B-D920-41AE-B9E2-8E6C174D467A}">
      <dsp:nvSpPr>
        <dsp:cNvPr id="0" name=""/>
        <dsp:cNvSpPr/>
      </dsp:nvSpPr>
      <dsp:spPr>
        <a:xfrm>
          <a:off x="0" y="2122431"/>
          <a:ext cx="6263640" cy="898560"/>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Discuss signs and symptoms of various problem areas troubled officers may present.</a:t>
          </a:r>
        </a:p>
      </dsp:txBody>
      <dsp:txXfrm>
        <a:off x="43864" y="2166295"/>
        <a:ext cx="6175912" cy="810832"/>
      </dsp:txXfrm>
    </dsp:sp>
    <dsp:sp modelId="{1417D30D-1649-493F-A4A8-8BA7264EA3E5}">
      <dsp:nvSpPr>
        <dsp:cNvPr id="0" name=""/>
        <dsp:cNvSpPr/>
      </dsp:nvSpPr>
      <dsp:spPr>
        <a:xfrm>
          <a:off x="0" y="3171135"/>
          <a:ext cx="6263640" cy="898560"/>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strike="noStrike" kern="1200" dirty="0"/>
            <a:t>Discuss stress, stress management, and self-care. </a:t>
          </a:r>
        </a:p>
      </dsp:txBody>
      <dsp:txXfrm>
        <a:off x="43864" y="3214999"/>
        <a:ext cx="6175912" cy="810832"/>
      </dsp:txXfrm>
    </dsp:sp>
    <dsp:sp modelId="{13FDA709-2AA8-481B-91C6-20C0D8C2CDD1}">
      <dsp:nvSpPr>
        <dsp:cNvPr id="0" name=""/>
        <dsp:cNvSpPr/>
      </dsp:nvSpPr>
      <dsp:spPr>
        <a:xfrm>
          <a:off x="0" y="4207935"/>
          <a:ext cx="6263640" cy="898560"/>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Answers basic questions that may come up in your role as a peer supporter</a:t>
          </a:r>
          <a:r>
            <a:rPr lang="en-US" sz="500" kern="1200" dirty="0"/>
            <a:t>…</a:t>
          </a:r>
        </a:p>
      </dsp:txBody>
      <dsp:txXfrm>
        <a:off x="43864" y="4251799"/>
        <a:ext cx="6175912" cy="810832"/>
      </dsp:txXfrm>
    </dsp:sp>
    <dsp:sp modelId="{22214309-9CA4-4FEC-9B13-1E3E265C0E62}">
      <dsp:nvSpPr>
        <dsp:cNvPr id="0" name=""/>
        <dsp:cNvSpPr/>
      </dsp:nvSpPr>
      <dsp:spPr>
        <a:xfrm>
          <a:off x="0" y="5289727"/>
          <a:ext cx="6263640" cy="8985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Role-play various Peer-to-Peer interactions.</a:t>
          </a:r>
        </a:p>
      </dsp:txBody>
      <dsp:txXfrm>
        <a:off x="43864" y="5333591"/>
        <a:ext cx="6175912" cy="8108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E9D9B-172F-4346-81D1-DB3AD10D9542}">
      <dsp:nvSpPr>
        <dsp:cNvPr id="0" name=""/>
        <dsp:cNvSpPr/>
      </dsp:nvSpPr>
      <dsp:spPr>
        <a:xfrm>
          <a:off x="0" y="84456"/>
          <a:ext cx="6797675" cy="1316250"/>
        </a:xfrm>
        <a:prstGeom prst="roundRect">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chemeClr val="tx1"/>
              </a:solidFill>
            </a:rPr>
            <a:t>Have you been involved in a critical incident on-the-job?</a:t>
          </a:r>
        </a:p>
      </dsp:txBody>
      <dsp:txXfrm>
        <a:off x="64254" y="148710"/>
        <a:ext cx="6669167" cy="1187742"/>
      </dsp:txXfrm>
    </dsp:sp>
    <dsp:sp modelId="{3A6349DB-A0EC-4CEA-93B3-45D8205D45CC}">
      <dsp:nvSpPr>
        <dsp:cNvPr id="0" name=""/>
        <dsp:cNvSpPr/>
      </dsp:nvSpPr>
      <dsp:spPr>
        <a:xfrm>
          <a:off x="0" y="1472706"/>
          <a:ext cx="6797675" cy="1316250"/>
        </a:xfrm>
        <a:prstGeom prst="roundRect">
          <a:avLst/>
        </a:prstGeom>
        <a:solidFill>
          <a:schemeClr val="accent5">
            <a:hueOff val="497871"/>
            <a:satOff val="-1373"/>
            <a:lumOff val="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chemeClr val="tx1"/>
              </a:solidFill>
            </a:rPr>
            <a:t>How would you describe the approach used to address the critical incident – during the event?</a:t>
          </a:r>
        </a:p>
      </dsp:txBody>
      <dsp:txXfrm>
        <a:off x="64254" y="1536960"/>
        <a:ext cx="6669167" cy="1187742"/>
      </dsp:txXfrm>
    </dsp:sp>
    <dsp:sp modelId="{6B2CFEFC-4D63-456D-8A1E-80C14465B049}">
      <dsp:nvSpPr>
        <dsp:cNvPr id="0" name=""/>
        <dsp:cNvSpPr/>
      </dsp:nvSpPr>
      <dsp:spPr>
        <a:xfrm>
          <a:off x="0" y="2860956"/>
          <a:ext cx="6797675" cy="1316250"/>
        </a:xfrm>
        <a:prstGeom prst="roundRect">
          <a:avLst/>
        </a:prstGeom>
        <a:solidFill>
          <a:srgbClr val="FFC00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chemeClr val="tx1"/>
              </a:solidFill>
            </a:rPr>
            <a:t>How would you describe the approach used to address the critical incident – following the event?</a:t>
          </a:r>
        </a:p>
      </dsp:txBody>
      <dsp:txXfrm>
        <a:off x="64254" y="2925210"/>
        <a:ext cx="6669167" cy="1187742"/>
      </dsp:txXfrm>
    </dsp:sp>
    <dsp:sp modelId="{F5889466-AF78-4695-9AAC-56793AB36C5F}">
      <dsp:nvSpPr>
        <dsp:cNvPr id="0" name=""/>
        <dsp:cNvSpPr/>
      </dsp:nvSpPr>
      <dsp:spPr>
        <a:xfrm>
          <a:off x="0" y="4333657"/>
          <a:ext cx="6797675" cy="1316250"/>
        </a:xfrm>
        <a:prstGeom prst="roundRect">
          <a:avLst/>
        </a:prstGeom>
        <a:solidFill>
          <a:schemeClr val="accent5">
            <a:hueOff val="1493614"/>
            <a:satOff val="-4119"/>
            <a:lumOff val="19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chemeClr val="tx1"/>
              </a:solidFill>
            </a:rPr>
            <a:t>How could the approach(s) be improved?</a:t>
          </a:r>
        </a:p>
      </dsp:txBody>
      <dsp:txXfrm>
        <a:off x="64254" y="4397911"/>
        <a:ext cx="6669167" cy="118774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62965-156A-4411-A49A-1AB2FAF47BBD}">
      <dsp:nvSpPr>
        <dsp:cNvPr id="0" name=""/>
        <dsp:cNvSpPr/>
      </dsp:nvSpPr>
      <dsp:spPr>
        <a:xfrm>
          <a:off x="0" y="189251"/>
          <a:ext cx="10515600" cy="9114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Healthy &amp; Unhealthy Relationships</a:t>
          </a:r>
        </a:p>
      </dsp:txBody>
      <dsp:txXfrm>
        <a:off x="44492" y="233743"/>
        <a:ext cx="10426616" cy="822446"/>
      </dsp:txXfrm>
    </dsp:sp>
    <dsp:sp modelId="{32522FA2-8B21-42D0-A8AB-D78BCF9CC39E}">
      <dsp:nvSpPr>
        <dsp:cNvPr id="0" name=""/>
        <dsp:cNvSpPr/>
      </dsp:nvSpPr>
      <dsp:spPr>
        <a:xfrm>
          <a:off x="0" y="1210121"/>
          <a:ext cx="10515600" cy="9114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Time Management</a:t>
          </a:r>
        </a:p>
      </dsp:txBody>
      <dsp:txXfrm>
        <a:off x="44492" y="1254613"/>
        <a:ext cx="10426616" cy="822446"/>
      </dsp:txXfrm>
    </dsp:sp>
    <dsp:sp modelId="{0BD34FA3-183F-419A-B683-92FF2FF6EA81}">
      <dsp:nvSpPr>
        <dsp:cNvPr id="0" name=""/>
        <dsp:cNvSpPr/>
      </dsp:nvSpPr>
      <dsp:spPr>
        <a:xfrm>
          <a:off x="0" y="2230991"/>
          <a:ext cx="10515600" cy="9114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Communication &amp; Conflicts with Significant Others</a:t>
          </a:r>
        </a:p>
      </dsp:txBody>
      <dsp:txXfrm>
        <a:off x="44492" y="2275483"/>
        <a:ext cx="10426616" cy="822446"/>
      </dsp:txXfrm>
    </dsp:sp>
    <dsp:sp modelId="{711913DB-A623-44E1-A22D-FEB6D59DFE46}">
      <dsp:nvSpPr>
        <dsp:cNvPr id="0" name=""/>
        <dsp:cNvSpPr/>
      </dsp:nvSpPr>
      <dsp:spPr>
        <a:xfrm>
          <a:off x="0" y="3251862"/>
          <a:ext cx="10515600" cy="9114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Financial issues</a:t>
          </a:r>
        </a:p>
      </dsp:txBody>
      <dsp:txXfrm>
        <a:off x="44492" y="3296354"/>
        <a:ext cx="10426616" cy="82244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DF105-2FC9-4C8B-8015-CA77B1499CBD}">
      <dsp:nvSpPr>
        <dsp:cNvPr id="0" name=""/>
        <dsp:cNvSpPr/>
      </dsp:nvSpPr>
      <dsp:spPr>
        <a:xfrm>
          <a:off x="0" y="33263"/>
          <a:ext cx="6263640" cy="12472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a:t>Being critical</a:t>
          </a:r>
        </a:p>
      </dsp:txBody>
      <dsp:txXfrm>
        <a:off x="60884" y="94147"/>
        <a:ext cx="6141872" cy="1125452"/>
      </dsp:txXfrm>
    </dsp:sp>
    <dsp:sp modelId="{6B9C5D4C-BC30-4F71-A51D-0495C8D2712B}">
      <dsp:nvSpPr>
        <dsp:cNvPr id="0" name=""/>
        <dsp:cNvSpPr/>
      </dsp:nvSpPr>
      <dsp:spPr>
        <a:xfrm>
          <a:off x="0" y="1430243"/>
          <a:ext cx="6263640" cy="124722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a:t>Expressing contempt</a:t>
          </a:r>
        </a:p>
      </dsp:txBody>
      <dsp:txXfrm>
        <a:off x="60884" y="1491127"/>
        <a:ext cx="6141872" cy="1125452"/>
      </dsp:txXfrm>
    </dsp:sp>
    <dsp:sp modelId="{E6660A14-011B-4DF6-A2F9-A6733E38805C}">
      <dsp:nvSpPr>
        <dsp:cNvPr id="0" name=""/>
        <dsp:cNvSpPr/>
      </dsp:nvSpPr>
      <dsp:spPr>
        <a:xfrm>
          <a:off x="0" y="2827223"/>
          <a:ext cx="6263640" cy="124722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a:t>Being defensive</a:t>
          </a:r>
        </a:p>
      </dsp:txBody>
      <dsp:txXfrm>
        <a:off x="60884" y="2888107"/>
        <a:ext cx="6141872" cy="1125452"/>
      </dsp:txXfrm>
    </dsp:sp>
    <dsp:sp modelId="{25337918-58A1-416B-8039-95CB233DB293}">
      <dsp:nvSpPr>
        <dsp:cNvPr id="0" name=""/>
        <dsp:cNvSpPr/>
      </dsp:nvSpPr>
      <dsp:spPr>
        <a:xfrm>
          <a:off x="0" y="4224204"/>
          <a:ext cx="6263640" cy="12472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l" defTabSz="2311400">
            <a:lnSpc>
              <a:spcPct val="90000"/>
            </a:lnSpc>
            <a:spcBef>
              <a:spcPct val="0"/>
            </a:spcBef>
            <a:spcAft>
              <a:spcPct val="35000"/>
            </a:spcAft>
            <a:buNone/>
          </a:pPr>
          <a:r>
            <a:rPr lang="en-US" sz="5200" kern="1200"/>
            <a:t>Stonewalling</a:t>
          </a:r>
        </a:p>
      </dsp:txBody>
      <dsp:txXfrm>
        <a:off x="60884" y="4285088"/>
        <a:ext cx="6141872" cy="112545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6238EE-F45A-4980-AEF4-DFDF47194649}">
      <dsp:nvSpPr>
        <dsp:cNvPr id="0" name=""/>
        <dsp:cNvSpPr/>
      </dsp:nvSpPr>
      <dsp:spPr>
        <a:xfrm>
          <a:off x="843" y="387305"/>
          <a:ext cx="3289857" cy="197391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PTS is a reaction to a traumatic  incident  that creates stress in an individual</a:t>
          </a:r>
        </a:p>
      </dsp:txBody>
      <dsp:txXfrm>
        <a:off x="843" y="387305"/>
        <a:ext cx="3289857" cy="1973914"/>
      </dsp:txXfrm>
    </dsp:sp>
    <dsp:sp modelId="{A1C66AF7-EBF4-4AC5-8A10-E6B18F3332EE}">
      <dsp:nvSpPr>
        <dsp:cNvPr id="0" name=""/>
        <dsp:cNvSpPr/>
      </dsp:nvSpPr>
      <dsp:spPr>
        <a:xfrm>
          <a:off x="3619686" y="387305"/>
          <a:ext cx="3289857" cy="1973914"/>
        </a:xfrm>
        <a:prstGeom prst="rect">
          <a:avLst/>
        </a:prstGeom>
        <a:solidFill>
          <a:srgbClr val="00206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dirty="0"/>
            <a:t>Peritraumatic distress is defined as </a:t>
          </a:r>
          <a:r>
            <a:rPr lang="en-US" sz="1900" b="1" i="0" kern="1200" dirty="0"/>
            <a:t>the emotional and physiological distress experienced during and/or immediately after a traumatic event</a:t>
          </a:r>
          <a:r>
            <a:rPr lang="en-US" sz="1900" kern="1200" dirty="0"/>
            <a:t>.</a:t>
          </a:r>
        </a:p>
      </dsp:txBody>
      <dsp:txXfrm>
        <a:off x="3619686" y="387305"/>
        <a:ext cx="3289857" cy="1973914"/>
      </dsp:txXfrm>
    </dsp:sp>
    <dsp:sp modelId="{5BAFC918-028D-473E-BA08-8C3FA4DDE58E}">
      <dsp:nvSpPr>
        <dsp:cNvPr id="0" name=""/>
        <dsp:cNvSpPr/>
      </dsp:nvSpPr>
      <dsp:spPr>
        <a:xfrm>
          <a:off x="1810264" y="2690205"/>
          <a:ext cx="3289857" cy="1973914"/>
        </a:xfrm>
        <a:prstGeom prst="rect">
          <a:avLst/>
        </a:prstGeom>
        <a:solidFill>
          <a:schemeClr val="accent6">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The person is typically numb at first but later has symptoms including depression, excessive irritability, guilt, recurrent nightmares, flashbacks to the traumatic incident, and overreactions to certain stimuli.</a:t>
          </a:r>
        </a:p>
      </dsp:txBody>
      <dsp:txXfrm>
        <a:off x="1810264" y="2690205"/>
        <a:ext cx="3289857" cy="197391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1FEB6-77E8-40DC-AA3C-FC022C5C4A07}">
      <dsp:nvSpPr>
        <dsp:cNvPr id="0" name=""/>
        <dsp:cNvSpPr/>
      </dsp:nvSpPr>
      <dsp:spPr>
        <a:xfrm>
          <a:off x="377190" y="3160"/>
          <a:ext cx="2907506" cy="174450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PTSI is a biological &amp; emotional injury that develops after a person has experienced or witnessed a traumatic incident</a:t>
          </a:r>
          <a:r>
            <a:rPr lang="en-US" sz="1600" kern="1200" dirty="0">
              <a:solidFill>
                <a:schemeClr val="tx1"/>
              </a:solidFill>
            </a:rPr>
            <a:t>.</a:t>
          </a:r>
        </a:p>
      </dsp:txBody>
      <dsp:txXfrm>
        <a:off x="377190" y="3160"/>
        <a:ext cx="2907506" cy="1744503"/>
      </dsp:txXfrm>
    </dsp:sp>
    <dsp:sp modelId="{AF4FFF4F-2F44-4425-8374-C67537CE3909}">
      <dsp:nvSpPr>
        <dsp:cNvPr id="0" name=""/>
        <dsp:cNvSpPr/>
      </dsp:nvSpPr>
      <dsp:spPr>
        <a:xfrm>
          <a:off x="3575446" y="3160"/>
          <a:ext cx="2907506" cy="1744503"/>
        </a:xfrm>
        <a:prstGeom prst="rect">
          <a:avLst/>
        </a:prstGeom>
        <a:solidFill>
          <a:schemeClr val="accent2">
            <a:hueOff val="497312"/>
            <a:satOff val="-3470"/>
            <a:lumOff val="85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Many people have difficulty adjusting and coping for a while after a critical event, however, with time there is post-traumatic growth (PTG)</a:t>
          </a:r>
        </a:p>
      </dsp:txBody>
      <dsp:txXfrm>
        <a:off x="3575446" y="3160"/>
        <a:ext cx="2907506" cy="1744503"/>
      </dsp:txXfrm>
    </dsp:sp>
    <dsp:sp modelId="{4255CA3D-3596-4535-95C0-1F8BB83360E8}">
      <dsp:nvSpPr>
        <dsp:cNvPr id="0" name=""/>
        <dsp:cNvSpPr/>
      </dsp:nvSpPr>
      <dsp:spPr>
        <a:xfrm>
          <a:off x="6773703" y="3160"/>
          <a:ext cx="2907506" cy="1744503"/>
        </a:xfrm>
        <a:prstGeom prst="rect">
          <a:avLst/>
        </a:prstGeom>
        <a:solidFill>
          <a:schemeClr val="accent2">
            <a:hueOff val="994624"/>
            <a:satOff val="-6940"/>
            <a:lumOff val="16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Some people show symptoms of PTSD like flashbacks, nightmares, anxiety and frightening thoughts that get worse and/or last for months or even years, severely interfering with their daily lives</a:t>
          </a:r>
          <a:r>
            <a:rPr lang="en-US" sz="1600" kern="1200" dirty="0"/>
            <a:t>.</a:t>
          </a:r>
        </a:p>
      </dsp:txBody>
      <dsp:txXfrm>
        <a:off x="6773703" y="3160"/>
        <a:ext cx="2907506" cy="1744503"/>
      </dsp:txXfrm>
    </dsp:sp>
    <dsp:sp modelId="{7BBE758F-4CB1-4D04-B7BB-3A13AEEF880A}">
      <dsp:nvSpPr>
        <dsp:cNvPr id="0" name=""/>
        <dsp:cNvSpPr/>
      </dsp:nvSpPr>
      <dsp:spPr>
        <a:xfrm>
          <a:off x="3575446" y="2038415"/>
          <a:ext cx="2907506" cy="1744503"/>
        </a:xfrm>
        <a:prstGeom prst="rect">
          <a:avLst/>
        </a:prstGeom>
        <a:solidFill>
          <a:schemeClr val="accent2">
            <a:hueOff val="1491936"/>
            <a:satOff val="-10410"/>
            <a:lumOff val="25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With treatment most individuals recover from their  traumatic incident. </a:t>
          </a:r>
        </a:p>
      </dsp:txBody>
      <dsp:txXfrm>
        <a:off x="3575446" y="2038415"/>
        <a:ext cx="2907506" cy="174450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D0153-922F-4708-9622-83DB00B861E8}">
      <dsp:nvSpPr>
        <dsp:cNvPr id="0" name=""/>
        <dsp:cNvSpPr/>
      </dsp:nvSpPr>
      <dsp:spPr>
        <a:xfrm>
          <a:off x="0" y="275532"/>
          <a:ext cx="6910387" cy="221130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A psychiatric disorder that can occur in people who have experienced or witnessed a traumatic event such as a natural disaster, a serious accident, a terrorist act, war/combat, rape or other violent personal assault.</a:t>
          </a:r>
        </a:p>
      </dsp:txBody>
      <dsp:txXfrm>
        <a:off x="107947" y="383479"/>
        <a:ext cx="6694493" cy="1995406"/>
      </dsp:txXfrm>
    </dsp:sp>
    <dsp:sp modelId="{43D8DC9F-1457-427A-A319-C685E17D4F90}">
      <dsp:nvSpPr>
        <dsp:cNvPr id="0" name=""/>
        <dsp:cNvSpPr/>
      </dsp:nvSpPr>
      <dsp:spPr>
        <a:xfrm>
          <a:off x="0" y="2564592"/>
          <a:ext cx="6910387" cy="2211300"/>
        </a:xfrm>
        <a:prstGeom prst="roundRect">
          <a:avLst/>
        </a:prstGeom>
        <a:solidFill>
          <a:schemeClr val="accent5">
            <a:hueOff val="1493614"/>
            <a:satOff val="-4119"/>
            <a:lumOff val="19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Individuals have ongoing difficulties recovering from the traumatic injury and need ongoing treatment.</a:t>
          </a:r>
        </a:p>
      </dsp:txBody>
      <dsp:txXfrm>
        <a:off x="107947" y="2672539"/>
        <a:ext cx="6694493" cy="199540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D17292-31F6-4E6F-B8F9-5FEED86F5873}">
      <dsp:nvSpPr>
        <dsp:cNvPr id="0" name=""/>
        <dsp:cNvSpPr/>
      </dsp:nvSpPr>
      <dsp:spPr>
        <a:xfrm>
          <a:off x="0" y="198589"/>
          <a:ext cx="5389762" cy="3383951"/>
        </a:xfrm>
        <a:prstGeom prst="rect">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t>“Disorder”</a:t>
          </a:r>
        </a:p>
        <a:p>
          <a:pPr marL="0" lvl="0" indent="0" algn="l" defTabSz="1511300">
            <a:lnSpc>
              <a:spcPct val="90000"/>
            </a:lnSpc>
            <a:spcBef>
              <a:spcPct val="0"/>
            </a:spcBef>
            <a:spcAft>
              <a:spcPct val="35000"/>
            </a:spcAft>
            <a:buNone/>
          </a:pPr>
          <a:r>
            <a:rPr lang="en-US" sz="3400" kern="1200" dirty="0"/>
            <a:t>- Implies what you are</a:t>
          </a:r>
        </a:p>
        <a:p>
          <a:pPr marL="0" lvl="0" indent="0" algn="l" defTabSz="1511300">
            <a:lnSpc>
              <a:spcPct val="90000"/>
            </a:lnSpc>
            <a:spcBef>
              <a:spcPct val="0"/>
            </a:spcBef>
            <a:spcAft>
              <a:spcPct val="35000"/>
            </a:spcAft>
            <a:buNone/>
          </a:pPr>
          <a:r>
            <a:rPr lang="en-US" sz="3400" kern="1200" dirty="0"/>
            <a:t>- Implies permanency</a:t>
          </a:r>
        </a:p>
        <a:p>
          <a:pPr marL="0" lvl="0" indent="0" algn="l" defTabSz="1511300">
            <a:lnSpc>
              <a:spcPct val="90000"/>
            </a:lnSpc>
            <a:spcBef>
              <a:spcPct val="0"/>
            </a:spcBef>
            <a:spcAft>
              <a:spcPct val="35000"/>
            </a:spcAft>
            <a:buNone/>
          </a:pPr>
          <a:r>
            <a:rPr lang="en-US" sz="3400" kern="1200" dirty="0"/>
            <a:t>- Sounds “unfixable”</a:t>
          </a:r>
        </a:p>
        <a:p>
          <a:pPr marL="0" lvl="0" indent="0" algn="l" defTabSz="1511300">
            <a:lnSpc>
              <a:spcPct val="90000"/>
            </a:lnSpc>
            <a:spcBef>
              <a:spcPct val="0"/>
            </a:spcBef>
            <a:spcAft>
              <a:spcPct val="35000"/>
            </a:spcAft>
            <a:buNone/>
          </a:pPr>
          <a:r>
            <a:rPr lang="en-US" sz="3400" kern="1200" dirty="0"/>
            <a:t>- Has a negative connotation</a:t>
          </a:r>
        </a:p>
      </dsp:txBody>
      <dsp:txXfrm>
        <a:off x="0" y="198589"/>
        <a:ext cx="5389762" cy="3383951"/>
      </dsp:txXfrm>
    </dsp:sp>
    <dsp:sp modelId="{F66D79E6-0617-4636-89D4-8E124032F51D}">
      <dsp:nvSpPr>
        <dsp:cNvPr id="0" name=""/>
        <dsp:cNvSpPr/>
      </dsp:nvSpPr>
      <dsp:spPr>
        <a:xfrm>
          <a:off x="5778954" y="202231"/>
          <a:ext cx="4919182" cy="3381616"/>
        </a:xfrm>
        <a:prstGeom prst="rect">
          <a:avLst/>
        </a:prstGeom>
        <a:solidFill>
          <a:srgbClr val="00B0F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t>“Injury”</a:t>
          </a:r>
        </a:p>
        <a:p>
          <a:pPr marL="0" lvl="0" indent="0" algn="l" defTabSz="1511300">
            <a:lnSpc>
              <a:spcPct val="90000"/>
            </a:lnSpc>
            <a:spcBef>
              <a:spcPct val="0"/>
            </a:spcBef>
            <a:spcAft>
              <a:spcPct val="35000"/>
            </a:spcAft>
            <a:buNone/>
          </a:pPr>
          <a:r>
            <a:rPr lang="en-US" sz="3400" kern="1200" dirty="0"/>
            <a:t>- What happens to you</a:t>
          </a:r>
        </a:p>
        <a:p>
          <a:pPr marL="0" lvl="0" indent="0" algn="l" defTabSz="1511300">
            <a:lnSpc>
              <a:spcPct val="90000"/>
            </a:lnSpc>
            <a:spcBef>
              <a:spcPct val="0"/>
            </a:spcBef>
            <a:spcAft>
              <a:spcPct val="35000"/>
            </a:spcAft>
            <a:buNone/>
          </a:pPr>
          <a:r>
            <a:rPr lang="en-US" sz="3400" kern="1200" dirty="0"/>
            <a:t>- Is a temporary condition</a:t>
          </a:r>
        </a:p>
        <a:p>
          <a:pPr marL="0" lvl="0" indent="0" algn="l" defTabSz="1511300">
            <a:lnSpc>
              <a:spcPct val="90000"/>
            </a:lnSpc>
            <a:spcBef>
              <a:spcPct val="0"/>
            </a:spcBef>
            <a:spcAft>
              <a:spcPct val="35000"/>
            </a:spcAft>
            <a:buNone/>
          </a:pPr>
          <a:r>
            <a:rPr lang="en-US" sz="3400" kern="1200" dirty="0"/>
            <a:t>- Can be “fixed”</a:t>
          </a:r>
        </a:p>
        <a:p>
          <a:pPr marL="0" lvl="0" indent="0" algn="l" defTabSz="1511300">
            <a:lnSpc>
              <a:spcPct val="90000"/>
            </a:lnSpc>
            <a:spcBef>
              <a:spcPct val="0"/>
            </a:spcBef>
            <a:spcAft>
              <a:spcPct val="35000"/>
            </a:spcAft>
            <a:buNone/>
          </a:pPr>
          <a:r>
            <a:rPr lang="en-US" sz="3400" kern="1200" dirty="0"/>
            <a:t>- Evokes hope</a:t>
          </a:r>
        </a:p>
      </dsp:txBody>
      <dsp:txXfrm>
        <a:off x="5778954" y="202231"/>
        <a:ext cx="4919182" cy="338161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14BB6-DE01-4E39-BAA2-8CE24C65EFE4}">
      <dsp:nvSpPr>
        <dsp:cNvPr id="0" name=""/>
        <dsp:cNvSpPr/>
      </dsp:nvSpPr>
      <dsp:spPr>
        <a:xfrm>
          <a:off x="0" y="704112"/>
          <a:ext cx="6910387" cy="8611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Do you know someone who has suffered a post-traumatic injury?</a:t>
          </a:r>
        </a:p>
      </dsp:txBody>
      <dsp:txXfrm>
        <a:off x="42036" y="746148"/>
        <a:ext cx="6826315" cy="777048"/>
      </dsp:txXfrm>
    </dsp:sp>
    <dsp:sp modelId="{126A217F-C966-4FDC-ABA1-188CF1C1B55F}">
      <dsp:nvSpPr>
        <dsp:cNvPr id="0" name=""/>
        <dsp:cNvSpPr/>
      </dsp:nvSpPr>
      <dsp:spPr>
        <a:xfrm>
          <a:off x="0" y="1631472"/>
          <a:ext cx="6910387" cy="861120"/>
        </a:xfrm>
        <a:prstGeom prst="roundRect">
          <a:avLst/>
        </a:prstGeom>
        <a:solidFill>
          <a:schemeClr val="accent2">
            <a:hueOff val="497312"/>
            <a:satOff val="-3470"/>
            <a:lumOff val="85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How would you describe their approach in dealing with this injury?</a:t>
          </a:r>
        </a:p>
      </dsp:txBody>
      <dsp:txXfrm>
        <a:off x="42036" y="1673508"/>
        <a:ext cx="6826315" cy="777048"/>
      </dsp:txXfrm>
    </dsp:sp>
    <dsp:sp modelId="{12F184F3-B299-4115-9D85-0909CFCA4B80}">
      <dsp:nvSpPr>
        <dsp:cNvPr id="0" name=""/>
        <dsp:cNvSpPr/>
      </dsp:nvSpPr>
      <dsp:spPr>
        <a:xfrm>
          <a:off x="0" y="2558832"/>
          <a:ext cx="6910387" cy="861120"/>
        </a:xfrm>
        <a:prstGeom prst="roundRect">
          <a:avLst/>
        </a:prstGeom>
        <a:solidFill>
          <a:schemeClr val="accent2">
            <a:hueOff val="994624"/>
            <a:satOff val="-6940"/>
            <a:lumOff val="16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Would your approach be different? If so, how would it be different and why would you choose this approach.</a:t>
          </a:r>
        </a:p>
      </dsp:txBody>
      <dsp:txXfrm>
        <a:off x="42036" y="2600868"/>
        <a:ext cx="6826315" cy="777048"/>
      </dsp:txXfrm>
    </dsp:sp>
    <dsp:sp modelId="{43ADCF46-E084-483E-9C03-B12220453F93}">
      <dsp:nvSpPr>
        <dsp:cNvPr id="0" name=""/>
        <dsp:cNvSpPr/>
      </dsp:nvSpPr>
      <dsp:spPr>
        <a:xfrm>
          <a:off x="0" y="3486192"/>
          <a:ext cx="6910387" cy="861120"/>
        </a:xfrm>
        <a:prstGeom prst="roundRect">
          <a:avLst/>
        </a:prstGeom>
        <a:solidFill>
          <a:schemeClr val="accent2">
            <a:hueOff val="1491936"/>
            <a:satOff val="-10410"/>
            <a:lumOff val="25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How would you help someone you believe has suffered a post-traumatic injury?</a:t>
          </a:r>
        </a:p>
      </dsp:txBody>
      <dsp:txXfrm>
        <a:off x="42036" y="3528228"/>
        <a:ext cx="6826315" cy="77704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65047-0DCF-4E03-92C2-4AB9C7F4972A}">
      <dsp:nvSpPr>
        <dsp:cNvPr id="0" name=""/>
        <dsp:cNvSpPr/>
      </dsp:nvSpPr>
      <dsp:spPr>
        <a:xfrm>
          <a:off x="0" y="505037"/>
          <a:ext cx="4828172" cy="11172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Most common mental health disorder.</a:t>
          </a:r>
        </a:p>
      </dsp:txBody>
      <dsp:txXfrm>
        <a:off x="54541" y="559578"/>
        <a:ext cx="4719090" cy="1008188"/>
      </dsp:txXfrm>
    </dsp:sp>
    <dsp:sp modelId="{ED1D7B7F-5E67-47BB-85BB-337A0F49862A}">
      <dsp:nvSpPr>
        <dsp:cNvPr id="0" name=""/>
        <dsp:cNvSpPr/>
      </dsp:nvSpPr>
      <dsp:spPr>
        <a:xfrm>
          <a:off x="0" y="1679907"/>
          <a:ext cx="4828172" cy="111727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Affects 18% of adults in the U.S./per year</a:t>
          </a:r>
        </a:p>
      </dsp:txBody>
      <dsp:txXfrm>
        <a:off x="54541" y="1734448"/>
        <a:ext cx="4719090" cy="1008188"/>
      </dsp:txXfrm>
    </dsp:sp>
    <dsp:sp modelId="{2F905E8E-1E74-4237-92D3-E5A251F6F804}">
      <dsp:nvSpPr>
        <dsp:cNvPr id="0" name=""/>
        <dsp:cNvSpPr/>
      </dsp:nvSpPr>
      <dsp:spPr>
        <a:xfrm>
          <a:off x="0" y="2854777"/>
          <a:ext cx="4828172" cy="111727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Anxiety disorders are highly treatable, only 36.9% of those suffering receive treatment.</a:t>
          </a:r>
        </a:p>
      </dsp:txBody>
      <dsp:txXfrm>
        <a:off x="54541" y="2909318"/>
        <a:ext cx="4719090" cy="1008188"/>
      </dsp:txXfrm>
    </dsp:sp>
    <dsp:sp modelId="{F7060EAC-5254-414D-A459-CC1FFCFB0FE0}">
      <dsp:nvSpPr>
        <dsp:cNvPr id="0" name=""/>
        <dsp:cNvSpPr/>
      </dsp:nvSpPr>
      <dsp:spPr>
        <a:xfrm>
          <a:off x="0" y="4029647"/>
          <a:ext cx="4828172" cy="111727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People with an anxiety disorder are three to five times more likely to go to the doctor and six times more likely to be hospitalized.</a:t>
          </a:r>
        </a:p>
      </dsp:txBody>
      <dsp:txXfrm>
        <a:off x="54541" y="4084188"/>
        <a:ext cx="4719090" cy="100818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16317-6987-4D3F-B083-B78993CEB668}">
      <dsp:nvSpPr>
        <dsp:cNvPr id="0" name=""/>
        <dsp:cNvSpPr/>
      </dsp:nvSpPr>
      <dsp:spPr>
        <a:xfrm>
          <a:off x="0" y="90517"/>
          <a:ext cx="4828172" cy="1034280"/>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Generalized Anxiety Disorder (GAD)</a:t>
          </a:r>
        </a:p>
      </dsp:txBody>
      <dsp:txXfrm>
        <a:off x="50489" y="141006"/>
        <a:ext cx="4727194" cy="933302"/>
      </dsp:txXfrm>
    </dsp:sp>
    <dsp:sp modelId="{C9998DBD-E7D9-49F6-9E89-14347FBC5D51}">
      <dsp:nvSpPr>
        <dsp:cNvPr id="0" name=""/>
        <dsp:cNvSpPr/>
      </dsp:nvSpPr>
      <dsp:spPr>
        <a:xfrm>
          <a:off x="0" y="1199677"/>
          <a:ext cx="4828172" cy="1034280"/>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rgbClr val="002060"/>
              </a:solidFill>
            </a:rPr>
            <a:t>Panic Disorder (PD)</a:t>
          </a:r>
        </a:p>
      </dsp:txBody>
      <dsp:txXfrm>
        <a:off x="50489" y="1250166"/>
        <a:ext cx="4727194" cy="933302"/>
      </dsp:txXfrm>
    </dsp:sp>
    <dsp:sp modelId="{55351F7A-4C99-42C2-B352-BA357BFEAF23}">
      <dsp:nvSpPr>
        <dsp:cNvPr id="0" name=""/>
        <dsp:cNvSpPr/>
      </dsp:nvSpPr>
      <dsp:spPr>
        <a:xfrm>
          <a:off x="0" y="2308837"/>
          <a:ext cx="4828172" cy="1034280"/>
        </a:xfrm>
        <a:prstGeom prst="roundRect">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Social Anxiety Disorder</a:t>
          </a:r>
        </a:p>
      </dsp:txBody>
      <dsp:txXfrm>
        <a:off x="50489" y="2359326"/>
        <a:ext cx="4727194" cy="933302"/>
      </dsp:txXfrm>
    </dsp:sp>
    <dsp:sp modelId="{2F905E8E-1E74-4237-92D3-E5A251F6F804}">
      <dsp:nvSpPr>
        <dsp:cNvPr id="0" name=""/>
        <dsp:cNvSpPr/>
      </dsp:nvSpPr>
      <dsp:spPr>
        <a:xfrm>
          <a:off x="0" y="3417997"/>
          <a:ext cx="4828172" cy="1034280"/>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rgbClr val="002060"/>
              </a:solidFill>
            </a:rPr>
            <a:t>Specific Phobias</a:t>
          </a:r>
        </a:p>
      </dsp:txBody>
      <dsp:txXfrm>
        <a:off x="50489" y="3468486"/>
        <a:ext cx="4727194" cy="933302"/>
      </dsp:txXfrm>
    </dsp:sp>
    <dsp:sp modelId="{F7060EAC-5254-414D-A459-CC1FFCFB0FE0}">
      <dsp:nvSpPr>
        <dsp:cNvPr id="0" name=""/>
        <dsp:cNvSpPr/>
      </dsp:nvSpPr>
      <dsp:spPr>
        <a:xfrm>
          <a:off x="0" y="4527157"/>
          <a:ext cx="4828172" cy="1034280"/>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Obsessive-compulsive disorder (OCD)</a:t>
          </a:r>
        </a:p>
      </dsp:txBody>
      <dsp:txXfrm>
        <a:off x="50489" y="4577646"/>
        <a:ext cx="4727194" cy="9333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065A25-A26E-4C51-90A6-E01207BE457A}">
      <dsp:nvSpPr>
        <dsp:cNvPr id="0" name=""/>
        <dsp:cNvSpPr/>
      </dsp:nvSpPr>
      <dsp:spPr>
        <a:xfrm>
          <a:off x="0" y="85553"/>
          <a:ext cx="6263640" cy="122323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a:t>Communication Skills</a:t>
          </a:r>
        </a:p>
      </dsp:txBody>
      <dsp:txXfrm>
        <a:off x="59713" y="145266"/>
        <a:ext cx="6144214" cy="1103809"/>
      </dsp:txXfrm>
    </dsp:sp>
    <dsp:sp modelId="{4429E901-E5DE-4C0B-84BC-C35C40CAA5C9}">
      <dsp:nvSpPr>
        <dsp:cNvPr id="0" name=""/>
        <dsp:cNvSpPr/>
      </dsp:nvSpPr>
      <dsp:spPr>
        <a:xfrm>
          <a:off x="0" y="1455668"/>
          <a:ext cx="6263640" cy="122323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a:t>Relating Skills</a:t>
          </a:r>
        </a:p>
      </dsp:txBody>
      <dsp:txXfrm>
        <a:off x="59713" y="1515381"/>
        <a:ext cx="6144214" cy="1103809"/>
      </dsp:txXfrm>
    </dsp:sp>
    <dsp:sp modelId="{E08BCA9A-8A1C-4883-88FA-735A2EFD55D5}">
      <dsp:nvSpPr>
        <dsp:cNvPr id="0" name=""/>
        <dsp:cNvSpPr/>
      </dsp:nvSpPr>
      <dsp:spPr>
        <a:xfrm>
          <a:off x="0" y="2825783"/>
          <a:ext cx="6263640" cy="122323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a:t>Listening Skills</a:t>
          </a:r>
        </a:p>
      </dsp:txBody>
      <dsp:txXfrm>
        <a:off x="59713" y="2885496"/>
        <a:ext cx="6144214" cy="1103809"/>
      </dsp:txXfrm>
    </dsp:sp>
    <dsp:sp modelId="{6060148A-ACF6-41A0-8504-44DCD94C4D94}">
      <dsp:nvSpPr>
        <dsp:cNvPr id="0" name=""/>
        <dsp:cNvSpPr/>
      </dsp:nvSpPr>
      <dsp:spPr>
        <a:xfrm>
          <a:off x="0" y="4195898"/>
          <a:ext cx="6263640" cy="122323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a:lnSpc>
              <a:spcPct val="90000"/>
            </a:lnSpc>
            <a:spcBef>
              <a:spcPct val="0"/>
            </a:spcBef>
            <a:spcAft>
              <a:spcPct val="35000"/>
            </a:spcAft>
            <a:buNone/>
          </a:pPr>
          <a:r>
            <a:rPr lang="en-US" sz="5100" kern="1200"/>
            <a:t>Responding Skills</a:t>
          </a:r>
        </a:p>
      </dsp:txBody>
      <dsp:txXfrm>
        <a:off x="59713" y="4255611"/>
        <a:ext cx="6144214" cy="110380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602E5-5107-4EC7-9B95-0EAE997EFB0F}">
      <dsp:nvSpPr>
        <dsp:cNvPr id="0" name=""/>
        <dsp:cNvSpPr/>
      </dsp:nvSpPr>
      <dsp:spPr>
        <a:xfrm>
          <a:off x="0" y="20418"/>
          <a:ext cx="6666833" cy="5779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Excessive Worrying</a:t>
          </a:r>
        </a:p>
      </dsp:txBody>
      <dsp:txXfrm>
        <a:off x="28215" y="48633"/>
        <a:ext cx="6610403" cy="521550"/>
      </dsp:txXfrm>
    </dsp:sp>
    <dsp:sp modelId="{C45FBBB9-9DEA-474F-9B18-250F1745FFE2}">
      <dsp:nvSpPr>
        <dsp:cNvPr id="0" name=""/>
        <dsp:cNvSpPr/>
      </dsp:nvSpPr>
      <dsp:spPr>
        <a:xfrm>
          <a:off x="0" y="653118"/>
          <a:ext cx="6666833" cy="577980"/>
        </a:xfrm>
        <a:prstGeom prst="roundRect">
          <a:avLst/>
        </a:prstGeom>
        <a:gradFill rotWithShape="0">
          <a:gsLst>
            <a:gs pos="0">
              <a:schemeClr val="accent5">
                <a:hueOff val="-750949"/>
                <a:satOff val="-1935"/>
                <a:lumOff val="-1307"/>
                <a:alphaOff val="0"/>
                <a:satMod val="103000"/>
                <a:lumMod val="102000"/>
                <a:tint val="94000"/>
              </a:schemeClr>
            </a:gs>
            <a:gs pos="50000">
              <a:schemeClr val="accent5">
                <a:hueOff val="-750949"/>
                <a:satOff val="-1935"/>
                <a:lumOff val="-1307"/>
                <a:alphaOff val="0"/>
                <a:satMod val="110000"/>
                <a:lumMod val="100000"/>
                <a:shade val="100000"/>
              </a:schemeClr>
            </a:gs>
            <a:gs pos="100000">
              <a:schemeClr val="accent5">
                <a:hueOff val="-750949"/>
                <a:satOff val="-1935"/>
                <a:lumOff val="-130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Difficulties Sleeping &amp; Restlessness</a:t>
          </a:r>
        </a:p>
      </dsp:txBody>
      <dsp:txXfrm>
        <a:off x="28215" y="681333"/>
        <a:ext cx="6610403" cy="521550"/>
      </dsp:txXfrm>
    </dsp:sp>
    <dsp:sp modelId="{D2DF70F6-1BC4-4AFC-ADAD-D05B07A5CD8F}">
      <dsp:nvSpPr>
        <dsp:cNvPr id="0" name=""/>
        <dsp:cNvSpPr/>
      </dsp:nvSpPr>
      <dsp:spPr>
        <a:xfrm>
          <a:off x="0" y="1285818"/>
          <a:ext cx="6666833" cy="577980"/>
        </a:xfrm>
        <a:prstGeom prst="roundRect">
          <a:avLst/>
        </a:prstGeom>
        <a:gradFill rotWithShape="0">
          <a:gsLst>
            <a:gs pos="0">
              <a:schemeClr val="accent5">
                <a:hueOff val="-1501898"/>
                <a:satOff val="-3871"/>
                <a:lumOff val="-2614"/>
                <a:alphaOff val="0"/>
                <a:satMod val="103000"/>
                <a:lumMod val="102000"/>
                <a:tint val="94000"/>
              </a:schemeClr>
            </a:gs>
            <a:gs pos="50000">
              <a:schemeClr val="accent5">
                <a:hueOff val="-1501898"/>
                <a:satOff val="-3871"/>
                <a:lumOff val="-2614"/>
                <a:alphaOff val="0"/>
                <a:satMod val="110000"/>
                <a:lumMod val="100000"/>
                <a:shade val="100000"/>
              </a:schemeClr>
            </a:gs>
            <a:gs pos="100000">
              <a:schemeClr val="accent5">
                <a:hueOff val="-1501898"/>
                <a:satOff val="-3871"/>
                <a:lumOff val="-26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Fatigue</a:t>
          </a:r>
        </a:p>
      </dsp:txBody>
      <dsp:txXfrm>
        <a:off x="28215" y="1314033"/>
        <a:ext cx="6610403" cy="521550"/>
      </dsp:txXfrm>
    </dsp:sp>
    <dsp:sp modelId="{3595EDFA-F297-422C-9B9E-5B46D9B08468}">
      <dsp:nvSpPr>
        <dsp:cNvPr id="0" name=""/>
        <dsp:cNvSpPr/>
      </dsp:nvSpPr>
      <dsp:spPr>
        <a:xfrm>
          <a:off x="0" y="1918518"/>
          <a:ext cx="6666833" cy="577980"/>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Difficulty with Concentration</a:t>
          </a:r>
        </a:p>
      </dsp:txBody>
      <dsp:txXfrm>
        <a:off x="28215" y="1946733"/>
        <a:ext cx="6610403" cy="521550"/>
      </dsp:txXfrm>
    </dsp:sp>
    <dsp:sp modelId="{7276F2BD-2242-4821-BAD4-FE6B5456D768}">
      <dsp:nvSpPr>
        <dsp:cNvPr id="0" name=""/>
        <dsp:cNvSpPr/>
      </dsp:nvSpPr>
      <dsp:spPr>
        <a:xfrm>
          <a:off x="0" y="2551218"/>
          <a:ext cx="6666833" cy="577980"/>
        </a:xfrm>
        <a:prstGeom prst="roundRect">
          <a:avLst/>
        </a:prstGeom>
        <a:gradFill rotWithShape="0">
          <a:gsLst>
            <a:gs pos="0">
              <a:schemeClr val="accent5">
                <a:hueOff val="-3003797"/>
                <a:satOff val="-7742"/>
                <a:lumOff val="-5229"/>
                <a:alphaOff val="0"/>
                <a:satMod val="103000"/>
                <a:lumMod val="102000"/>
                <a:tint val="94000"/>
              </a:schemeClr>
            </a:gs>
            <a:gs pos="50000">
              <a:schemeClr val="accent5">
                <a:hueOff val="-3003797"/>
                <a:satOff val="-7742"/>
                <a:lumOff val="-5229"/>
                <a:alphaOff val="0"/>
                <a:satMod val="110000"/>
                <a:lumMod val="100000"/>
                <a:shade val="100000"/>
              </a:schemeClr>
            </a:gs>
            <a:gs pos="100000">
              <a:schemeClr val="accent5">
                <a:hueOff val="-3003797"/>
                <a:satOff val="-7742"/>
                <a:lumOff val="-522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Irritability &amp; Tension</a:t>
          </a:r>
        </a:p>
      </dsp:txBody>
      <dsp:txXfrm>
        <a:off x="28215" y="2579433"/>
        <a:ext cx="6610403" cy="521550"/>
      </dsp:txXfrm>
    </dsp:sp>
    <dsp:sp modelId="{9A1F0B2F-0833-4B42-9F39-ECB1DA7F9315}">
      <dsp:nvSpPr>
        <dsp:cNvPr id="0" name=""/>
        <dsp:cNvSpPr/>
      </dsp:nvSpPr>
      <dsp:spPr>
        <a:xfrm>
          <a:off x="0" y="3183918"/>
          <a:ext cx="6666833" cy="577980"/>
        </a:xfrm>
        <a:prstGeom prst="roundRect">
          <a:avLst/>
        </a:prstGeom>
        <a:gradFill rotWithShape="0">
          <a:gsLst>
            <a:gs pos="0">
              <a:schemeClr val="accent5">
                <a:hueOff val="-3754746"/>
                <a:satOff val="-9677"/>
                <a:lumOff val="-6536"/>
                <a:alphaOff val="0"/>
                <a:satMod val="103000"/>
                <a:lumMod val="102000"/>
                <a:tint val="94000"/>
              </a:schemeClr>
            </a:gs>
            <a:gs pos="50000">
              <a:schemeClr val="accent5">
                <a:hueOff val="-3754746"/>
                <a:satOff val="-9677"/>
                <a:lumOff val="-6536"/>
                <a:alphaOff val="0"/>
                <a:satMod val="110000"/>
                <a:lumMod val="100000"/>
                <a:shade val="100000"/>
              </a:schemeClr>
            </a:gs>
            <a:gs pos="100000">
              <a:schemeClr val="accent5">
                <a:hueOff val="-3754746"/>
                <a:satOff val="-9677"/>
                <a:lumOff val="-653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Increased Heart Rate &amp; Palpitations</a:t>
          </a:r>
        </a:p>
      </dsp:txBody>
      <dsp:txXfrm>
        <a:off x="28215" y="3212133"/>
        <a:ext cx="6610403" cy="521550"/>
      </dsp:txXfrm>
    </dsp:sp>
    <dsp:sp modelId="{06EA14B1-0DE2-4B10-9925-BAEF8593CF79}">
      <dsp:nvSpPr>
        <dsp:cNvPr id="0" name=""/>
        <dsp:cNvSpPr/>
      </dsp:nvSpPr>
      <dsp:spPr>
        <a:xfrm>
          <a:off x="0" y="3816618"/>
          <a:ext cx="6666833" cy="577980"/>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Sweating &amp; Hot Flashes</a:t>
          </a:r>
        </a:p>
      </dsp:txBody>
      <dsp:txXfrm>
        <a:off x="28215" y="3844833"/>
        <a:ext cx="6610403" cy="521550"/>
      </dsp:txXfrm>
    </dsp:sp>
    <dsp:sp modelId="{46F2CF97-9927-462D-8092-D54B2031B9F5}">
      <dsp:nvSpPr>
        <dsp:cNvPr id="0" name=""/>
        <dsp:cNvSpPr/>
      </dsp:nvSpPr>
      <dsp:spPr>
        <a:xfrm>
          <a:off x="0" y="4449318"/>
          <a:ext cx="6666833" cy="577980"/>
        </a:xfrm>
        <a:prstGeom prst="roundRect">
          <a:avLst/>
        </a:prstGeom>
        <a:gradFill rotWithShape="0">
          <a:gsLst>
            <a:gs pos="0">
              <a:schemeClr val="accent5">
                <a:hueOff val="-5256644"/>
                <a:satOff val="-13548"/>
                <a:lumOff val="-9151"/>
                <a:alphaOff val="0"/>
                <a:satMod val="103000"/>
                <a:lumMod val="102000"/>
                <a:tint val="94000"/>
              </a:schemeClr>
            </a:gs>
            <a:gs pos="50000">
              <a:schemeClr val="accent5">
                <a:hueOff val="-5256644"/>
                <a:satOff val="-13548"/>
                <a:lumOff val="-9151"/>
                <a:alphaOff val="0"/>
                <a:satMod val="110000"/>
                <a:lumMod val="100000"/>
                <a:shade val="100000"/>
              </a:schemeClr>
            </a:gs>
            <a:gs pos="100000">
              <a:schemeClr val="accent5">
                <a:hueOff val="-5256644"/>
                <a:satOff val="-13548"/>
                <a:lumOff val="-91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Trembling &amp; Shaking</a:t>
          </a:r>
        </a:p>
      </dsp:txBody>
      <dsp:txXfrm>
        <a:off x="28215" y="4477533"/>
        <a:ext cx="6610403" cy="521550"/>
      </dsp:txXfrm>
    </dsp:sp>
    <dsp:sp modelId="{AF697B4C-4DD6-43A7-9825-55759CAC5F52}">
      <dsp:nvSpPr>
        <dsp:cNvPr id="0" name=""/>
        <dsp:cNvSpPr/>
      </dsp:nvSpPr>
      <dsp:spPr>
        <a:xfrm>
          <a:off x="0" y="5082018"/>
          <a:ext cx="6666833" cy="577980"/>
        </a:xfrm>
        <a:prstGeom prst="roundRect">
          <a:avLst/>
        </a:prstGeom>
        <a:gradFill rotWithShape="0">
          <a:gsLst>
            <a:gs pos="0">
              <a:schemeClr val="accent5">
                <a:hueOff val="-6007594"/>
                <a:satOff val="-15484"/>
                <a:lumOff val="-10458"/>
                <a:alphaOff val="0"/>
                <a:satMod val="103000"/>
                <a:lumMod val="102000"/>
                <a:tint val="94000"/>
              </a:schemeClr>
            </a:gs>
            <a:gs pos="50000">
              <a:schemeClr val="accent5">
                <a:hueOff val="-6007594"/>
                <a:satOff val="-15484"/>
                <a:lumOff val="-10458"/>
                <a:alphaOff val="0"/>
                <a:satMod val="110000"/>
                <a:lumMod val="100000"/>
                <a:shade val="100000"/>
              </a:schemeClr>
            </a:gs>
            <a:gs pos="100000">
              <a:schemeClr val="accent5">
                <a:hueOff val="-6007594"/>
                <a:satOff val="-15484"/>
                <a:lumOff val="-1045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Chest Pains &amp; Shortness Of Breath</a:t>
          </a:r>
        </a:p>
      </dsp:txBody>
      <dsp:txXfrm>
        <a:off x="28215" y="5110233"/>
        <a:ext cx="6610403" cy="521550"/>
      </dsp:txXfrm>
    </dsp:sp>
    <dsp:sp modelId="{2EA577B1-4349-4719-9C76-7E6189D1077F}">
      <dsp:nvSpPr>
        <dsp:cNvPr id="0" name=""/>
        <dsp:cNvSpPr/>
      </dsp:nvSpPr>
      <dsp:spPr>
        <a:xfrm>
          <a:off x="0" y="5714718"/>
          <a:ext cx="6666833" cy="57798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Feelings Of Terror Or Impending Doom</a:t>
          </a:r>
        </a:p>
      </dsp:txBody>
      <dsp:txXfrm>
        <a:off x="28215" y="5742933"/>
        <a:ext cx="6610403" cy="52155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EB851-7F17-4DA2-8DC3-207EF08B1FE4}">
      <dsp:nvSpPr>
        <dsp:cNvPr id="0" name=""/>
        <dsp:cNvSpPr/>
      </dsp:nvSpPr>
      <dsp:spPr>
        <a:xfrm>
          <a:off x="3201" y="193789"/>
          <a:ext cx="2539866" cy="152391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Support</a:t>
          </a:r>
        </a:p>
      </dsp:txBody>
      <dsp:txXfrm>
        <a:off x="3201" y="193789"/>
        <a:ext cx="2539866" cy="1523919"/>
      </dsp:txXfrm>
    </dsp:sp>
    <dsp:sp modelId="{182188B5-8CD1-4ABB-BD9F-31C013C6BD76}">
      <dsp:nvSpPr>
        <dsp:cNvPr id="0" name=""/>
        <dsp:cNvSpPr/>
      </dsp:nvSpPr>
      <dsp:spPr>
        <a:xfrm>
          <a:off x="2797054" y="193789"/>
          <a:ext cx="2539866" cy="152391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Therapy</a:t>
          </a:r>
        </a:p>
      </dsp:txBody>
      <dsp:txXfrm>
        <a:off x="2797054" y="193789"/>
        <a:ext cx="2539866" cy="1523919"/>
      </dsp:txXfrm>
    </dsp:sp>
    <dsp:sp modelId="{6F3256C2-23DD-4429-BE0E-B35B3EAC4AEA}">
      <dsp:nvSpPr>
        <dsp:cNvPr id="0" name=""/>
        <dsp:cNvSpPr/>
      </dsp:nvSpPr>
      <dsp:spPr>
        <a:xfrm>
          <a:off x="5590907" y="193789"/>
          <a:ext cx="2539866" cy="152391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Medication</a:t>
          </a:r>
        </a:p>
      </dsp:txBody>
      <dsp:txXfrm>
        <a:off x="5590907" y="193789"/>
        <a:ext cx="2539866" cy="1523919"/>
      </dsp:txXfrm>
    </dsp:sp>
    <dsp:sp modelId="{41AFE552-518A-4449-BD92-AE36E72FCA4A}">
      <dsp:nvSpPr>
        <dsp:cNvPr id="0" name=""/>
        <dsp:cNvSpPr/>
      </dsp:nvSpPr>
      <dsp:spPr>
        <a:xfrm>
          <a:off x="8384760" y="193789"/>
          <a:ext cx="2539866" cy="152391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Stress and Relaxation Techniques</a:t>
          </a:r>
        </a:p>
      </dsp:txBody>
      <dsp:txXfrm>
        <a:off x="8384760" y="193789"/>
        <a:ext cx="2539866" cy="1523919"/>
      </dsp:txXfrm>
    </dsp:sp>
    <dsp:sp modelId="{CD47B4F9-AD58-4061-941E-421720F52C9E}">
      <dsp:nvSpPr>
        <dsp:cNvPr id="0" name=""/>
        <dsp:cNvSpPr/>
      </dsp:nvSpPr>
      <dsp:spPr>
        <a:xfrm>
          <a:off x="1400128" y="1971695"/>
          <a:ext cx="2539866" cy="152391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Yoga</a:t>
          </a:r>
        </a:p>
      </dsp:txBody>
      <dsp:txXfrm>
        <a:off x="1400128" y="1971695"/>
        <a:ext cx="2539866" cy="1523919"/>
      </dsp:txXfrm>
    </dsp:sp>
    <dsp:sp modelId="{2F881391-0C12-4AB2-A8F9-0FE17C194BF8}">
      <dsp:nvSpPr>
        <dsp:cNvPr id="0" name=""/>
        <dsp:cNvSpPr/>
      </dsp:nvSpPr>
      <dsp:spPr>
        <a:xfrm>
          <a:off x="4193981" y="1971695"/>
          <a:ext cx="2539866" cy="152391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Acupuncture</a:t>
          </a:r>
        </a:p>
      </dsp:txBody>
      <dsp:txXfrm>
        <a:off x="4193981" y="1971695"/>
        <a:ext cx="2539866" cy="1523919"/>
      </dsp:txXfrm>
    </dsp:sp>
    <dsp:sp modelId="{CE4F05E9-A96C-4819-B32D-50206D8807E5}">
      <dsp:nvSpPr>
        <dsp:cNvPr id="0" name=""/>
        <dsp:cNvSpPr/>
      </dsp:nvSpPr>
      <dsp:spPr>
        <a:xfrm>
          <a:off x="6987834" y="1971695"/>
          <a:ext cx="2539866" cy="152391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Transcranial Magnetic Stimulation (TMS)</a:t>
          </a:r>
        </a:p>
      </dsp:txBody>
      <dsp:txXfrm>
        <a:off x="6987834" y="1971695"/>
        <a:ext cx="2539866" cy="152391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65047-0DCF-4E03-92C2-4AB9C7F4972A}">
      <dsp:nvSpPr>
        <dsp:cNvPr id="0" name=""/>
        <dsp:cNvSpPr/>
      </dsp:nvSpPr>
      <dsp:spPr>
        <a:xfrm>
          <a:off x="0" y="561217"/>
          <a:ext cx="4828172" cy="10740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Most common mental health disorder after anxiety.</a:t>
          </a:r>
        </a:p>
      </dsp:txBody>
      <dsp:txXfrm>
        <a:off x="52431" y="613648"/>
        <a:ext cx="4723310" cy="969198"/>
      </dsp:txXfrm>
    </dsp:sp>
    <dsp:sp modelId="{ED1D7B7F-5E67-47BB-85BB-337A0F49862A}">
      <dsp:nvSpPr>
        <dsp:cNvPr id="0" name=""/>
        <dsp:cNvSpPr/>
      </dsp:nvSpPr>
      <dsp:spPr>
        <a:xfrm>
          <a:off x="0" y="1713037"/>
          <a:ext cx="4828172" cy="107406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Affects 7% of adults in the U.S./year.</a:t>
          </a:r>
        </a:p>
      </dsp:txBody>
      <dsp:txXfrm>
        <a:off x="52431" y="1765468"/>
        <a:ext cx="4723310" cy="969198"/>
      </dsp:txXfrm>
    </dsp:sp>
    <dsp:sp modelId="{2F905E8E-1E74-4237-92D3-E5A251F6F804}">
      <dsp:nvSpPr>
        <dsp:cNvPr id="0" name=""/>
        <dsp:cNvSpPr/>
      </dsp:nvSpPr>
      <dsp:spPr>
        <a:xfrm>
          <a:off x="0" y="2864857"/>
          <a:ext cx="4828172" cy="107406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Women twice as likely as men to have depression.</a:t>
          </a:r>
        </a:p>
      </dsp:txBody>
      <dsp:txXfrm>
        <a:off x="52431" y="2917288"/>
        <a:ext cx="4723310" cy="969198"/>
      </dsp:txXfrm>
    </dsp:sp>
    <dsp:sp modelId="{F7060EAC-5254-414D-A459-CC1FFCFB0FE0}">
      <dsp:nvSpPr>
        <dsp:cNvPr id="0" name=""/>
        <dsp:cNvSpPr/>
      </dsp:nvSpPr>
      <dsp:spPr>
        <a:xfrm>
          <a:off x="0" y="4016677"/>
          <a:ext cx="4828172" cy="10740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Men with depression have a higher suicide rate than women.</a:t>
          </a:r>
        </a:p>
      </dsp:txBody>
      <dsp:txXfrm>
        <a:off x="52431" y="4069108"/>
        <a:ext cx="4723310" cy="96919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16317-6987-4D3F-B083-B78993CEB668}">
      <dsp:nvSpPr>
        <dsp:cNvPr id="0" name=""/>
        <dsp:cNvSpPr/>
      </dsp:nvSpPr>
      <dsp:spPr>
        <a:xfrm>
          <a:off x="0" y="90517"/>
          <a:ext cx="4828172" cy="1034280"/>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Persistent Depressive Disorder (Dysthymia)</a:t>
          </a:r>
        </a:p>
      </dsp:txBody>
      <dsp:txXfrm>
        <a:off x="50489" y="141006"/>
        <a:ext cx="4727194" cy="933302"/>
      </dsp:txXfrm>
    </dsp:sp>
    <dsp:sp modelId="{C9998DBD-E7D9-49F6-9E89-14347FBC5D51}">
      <dsp:nvSpPr>
        <dsp:cNvPr id="0" name=""/>
        <dsp:cNvSpPr/>
      </dsp:nvSpPr>
      <dsp:spPr>
        <a:xfrm>
          <a:off x="0" y="1199677"/>
          <a:ext cx="4828172" cy="1034280"/>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rgbClr val="002060"/>
              </a:solidFill>
            </a:rPr>
            <a:t>Seasonal Affective Disorder (SAD)</a:t>
          </a:r>
        </a:p>
      </dsp:txBody>
      <dsp:txXfrm>
        <a:off x="50489" y="1250166"/>
        <a:ext cx="4727194" cy="933302"/>
      </dsp:txXfrm>
    </dsp:sp>
    <dsp:sp modelId="{55351F7A-4C99-42C2-B352-BA357BFEAF23}">
      <dsp:nvSpPr>
        <dsp:cNvPr id="0" name=""/>
        <dsp:cNvSpPr/>
      </dsp:nvSpPr>
      <dsp:spPr>
        <a:xfrm>
          <a:off x="0" y="2308837"/>
          <a:ext cx="4828172" cy="1034280"/>
        </a:xfrm>
        <a:prstGeom prst="roundRect">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Postpartum Depression</a:t>
          </a:r>
        </a:p>
      </dsp:txBody>
      <dsp:txXfrm>
        <a:off x="50489" y="2359326"/>
        <a:ext cx="4727194" cy="933302"/>
      </dsp:txXfrm>
    </dsp:sp>
    <dsp:sp modelId="{2F905E8E-1E74-4237-92D3-E5A251F6F804}">
      <dsp:nvSpPr>
        <dsp:cNvPr id="0" name=""/>
        <dsp:cNvSpPr/>
      </dsp:nvSpPr>
      <dsp:spPr>
        <a:xfrm>
          <a:off x="0" y="3417997"/>
          <a:ext cx="4828172" cy="1034280"/>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rgbClr val="002060"/>
              </a:solidFill>
            </a:rPr>
            <a:t>Women are twice as likely as men to have depression.</a:t>
          </a:r>
        </a:p>
      </dsp:txBody>
      <dsp:txXfrm>
        <a:off x="50489" y="3468486"/>
        <a:ext cx="4727194" cy="933302"/>
      </dsp:txXfrm>
    </dsp:sp>
    <dsp:sp modelId="{F7060EAC-5254-414D-A459-CC1FFCFB0FE0}">
      <dsp:nvSpPr>
        <dsp:cNvPr id="0" name=""/>
        <dsp:cNvSpPr/>
      </dsp:nvSpPr>
      <dsp:spPr>
        <a:xfrm>
          <a:off x="0" y="4527157"/>
          <a:ext cx="4828172" cy="1034280"/>
        </a:xfrm>
        <a:prstGeom prst="round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Men with depression have a higher suicide rate than women.</a:t>
          </a:r>
        </a:p>
      </dsp:txBody>
      <dsp:txXfrm>
        <a:off x="50489" y="4577646"/>
        <a:ext cx="4727194" cy="93330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989CA-0FF0-4DD7-8961-F1CBE6BB1BB9}">
      <dsp:nvSpPr>
        <dsp:cNvPr id="0" name=""/>
        <dsp:cNvSpPr/>
      </dsp:nvSpPr>
      <dsp:spPr>
        <a:xfrm>
          <a:off x="0" y="3971"/>
          <a:ext cx="6263640" cy="63127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Prolonged Sadness, Loneliness, Emptiness</a:t>
          </a:r>
        </a:p>
      </dsp:txBody>
      <dsp:txXfrm>
        <a:off x="30816" y="34787"/>
        <a:ext cx="6202008" cy="569642"/>
      </dsp:txXfrm>
    </dsp:sp>
    <dsp:sp modelId="{C4B3D6B4-83A5-4183-9F77-837A43746A54}">
      <dsp:nvSpPr>
        <dsp:cNvPr id="0" name=""/>
        <dsp:cNvSpPr/>
      </dsp:nvSpPr>
      <dsp:spPr>
        <a:xfrm>
          <a:off x="0" y="644808"/>
          <a:ext cx="6263640" cy="631274"/>
        </a:xfrm>
        <a:prstGeom prst="roundRect">
          <a:avLst/>
        </a:prstGeom>
        <a:solidFill>
          <a:schemeClr val="accent5">
            <a:hueOff val="-750949"/>
            <a:satOff val="-1935"/>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Anhedonia – loss of interest or pleasure</a:t>
          </a:r>
        </a:p>
      </dsp:txBody>
      <dsp:txXfrm>
        <a:off x="30816" y="675624"/>
        <a:ext cx="6202008" cy="569642"/>
      </dsp:txXfrm>
    </dsp:sp>
    <dsp:sp modelId="{858AF16F-7C8D-4BB7-B6DA-4265D18FF509}">
      <dsp:nvSpPr>
        <dsp:cNvPr id="0" name=""/>
        <dsp:cNvSpPr/>
      </dsp:nvSpPr>
      <dsp:spPr>
        <a:xfrm>
          <a:off x="0" y="1285645"/>
          <a:ext cx="6263640" cy="631274"/>
        </a:xfrm>
        <a:prstGeom prst="roundRect">
          <a:avLst/>
        </a:prstGeom>
        <a:solidFill>
          <a:schemeClr val="accent5">
            <a:hueOff val="-1501898"/>
            <a:satOff val="-3871"/>
            <a:lumOff val="-2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Fatigue</a:t>
          </a:r>
        </a:p>
      </dsp:txBody>
      <dsp:txXfrm>
        <a:off x="30816" y="1316461"/>
        <a:ext cx="6202008" cy="569642"/>
      </dsp:txXfrm>
    </dsp:sp>
    <dsp:sp modelId="{74C59523-AC9A-4E8A-B8AA-D90EFE9627AB}">
      <dsp:nvSpPr>
        <dsp:cNvPr id="0" name=""/>
        <dsp:cNvSpPr/>
      </dsp:nvSpPr>
      <dsp:spPr>
        <a:xfrm>
          <a:off x="0" y="1926482"/>
          <a:ext cx="6263640" cy="631274"/>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Difficulty with Cognition, Concentration, Persistence, and Pace</a:t>
          </a:r>
        </a:p>
      </dsp:txBody>
      <dsp:txXfrm>
        <a:off x="30816" y="1957298"/>
        <a:ext cx="6202008" cy="569642"/>
      </dsp:txXfrm>
    </dsp:sp>
    <dsp:sp modelId="{1045BF42-9F8D-4E1C-8C27-8C29BAA844F2}">
      <dsp:nvSpPr>
        <dsp:cNvPr id="0" name=""/>
        <dsp:cNvSpPr/>
      </dsp:nvSpPr>
      <dsp:spPr>
        <a:xfrm>
          <a:off x="0" y="2567319"/>
          <a:ext cx="6263640" cy="631274"/>
        </a:xfrm>
        <a:prstGeom prst="roundRect">
          <a:avLst/>
        </a:prstGeom>
        <a:solidFill>
          <a:schemeClr val="accent5">
            <a:hueOff val="-3003797"/>
            <a:satOff val="-7742"/>
            <a:lumOff val="-5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Poor self-worth</a:t>
          </a:r>
        </a:p>
      </dsp:txBody>
      <dsp:txXfrm>
        <a:off x="30816" y="2598135"/>
        <a:ext cx="6202008" cy="569642"/>
      </dsp:txXfrm>
    </dsp:sp>
    <dsp:sp modelId="{A33F1F04-36FE-4528-8E9D-D68CBA022B0E}">
      <dsp:nvSpPr>
        <dsp:cNvPr id="0" name=""/>
        <dsp:cNvSpPr/>
      </dsp:nvSpPr>
      <dsp:spPr>
        <a:xfrm>
          <a:off x="0" y="3208156"/>
          <a:ext cx="6263640" cy="631274"/>
        </a:xfrm>
        <a:prstGeom prst="roundRect">
          <a:avLst/>
        </a:prstGeom>
        <a:solidFill>
          <a:schemeClr val="accent5">
            <a:hueOff val="-3754746"/>
            <a:satOff val="-9677"/>
            <a:lumOff val="-65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Irritability, Frustration, Anger</a:t>
          </a:r>
        </a:p>
      </dsp:txBody>
      <dsp:txXfrm>
        <a:off x="30816" y="3238972"/>
        <a:ext cx="6202008" cy="569642"/>
      </dsp:txXfrm>
    </dsp:sp>
    <dsp:sp modelId="{7C41229E-5A03-4889-AF78-51736FAC254B}">
      <dsp:nvSpPr>
        <dsp:cNvPr id="0" name=""/>
        <dsp:cNvSpPr/>
      </dsp:nvSpPr>
      <dsp:spPr>
        <a:xfrm>
          <a:off x="0" y="3848993"/>
          <a:ext cx="6263640" cy="631274"/>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Restlessness and Agitation</a:t>
          </a:r>
        </a:p>
      </dsp:txBody>
      <dsp:txXfrm>
        <a:off x="30816" y="3879809"/>
        <a:ext cx="6202008" cy="569642"/>
      </dsp:txXfrm>
    </dsp:sp>
    <dsp:sp modelId="{D12B5749-C394-4EB1-AC63-DCDD0B40C518}">
      <dsp:nvSpPr>
        <dsp:cNvPr id="0" name=""/>
        <dsp:cNvSpPr/>
      </dsp:nvSpPr>
      <dsp:spPr>
        <a:xfrm>
          <a:off x="0" y="4489830"/>
          <a:ext cx="6263640" cy="631274"/>
        </a:xfrm>
        <a:prstGeom prst="roundRect">
          <a:avLst/>
        </a:prstGeom>
        <a:solidFill>
          <a:schemeClr val="accent5">
            <a:hueOff val="-5256644"/>
            <a:satOff val="-13548"/>
            <a:lumOff val="-9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Sleep Disturbance</a:t>
          </a:r>
        </a:p>
      </dsp:txBody>
      <dsp:txXfrm>
        <a:off x="30816" y="4520646"/>
        <a:ext cx="6202008" cy="569642"/>
      </dsp:txXfrm>
    </dsp:sp>
    <dsp:sp modelId="{92C6B7E0-69DC-42C1-AE5B-78E96BAB1FF6}">
      <dsp:nvSpPr>
        <dsp:cNvPr id="0" name=""/>
        <dsp:cNvSpPr/>
      </dsp:nvSpPr>
      <dsp:spPr>
        <a:xfrm>
          <a:off x="0" y="5130666"/>
          <a:ext cx="6263640" cy="631274"/>
        </a:xfrm>
        <a:prstGeom prst="roundRect">
          <a:avLst/>
        </a:prstGeom>
        <a:solidFill>
          <a:schemeClr val="accent5">
            <a:hueOff val="-6007594"/>
            <a:satOff val="-15484"/>
            <a:lumOff val="-104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Change in Appetite</a:t>
          </a:r>
        </a:p>
      </dsp:txBody>
      <dsp:txXfrm>
        <a:off x="30816" y="5161482"/>
        <a:ext cx="6202008" cy="569642"/>
      </dsp:txXfrm>
    </dsp:sp>
    <dsp:sp modelId="{B04A1DF7-1D9C-4442-A7D0-FD3072E69118}">
      <dsp:nvSpPr>
        <dsp:cNvPr id="0" name=""/>
        <dsp:cNvSpPr/>
      </dsp:nvSpPr>
      <dsp:spPr>
        <a:xfrm>
          <a:off x="0" y="5771503"/>
          <a:ext cx="6263640" cy="63127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Thoughts of Death or Suicide</a:t>
          </a:r>
        </a:p>
      </dsp:txBody>
      <dsp:txXfrm>
        <a:off x="30816" y="5802319"/>
        <a:ext cx="6202008" cy="56964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3EF78-D277-4E9F-B3A1-4EC19337534D}">
      <dsp:nvSpPr>
        <dsp:cNvPr id="0" name=""/>
        <dsp:cNvSpPr/>
      </dsp:nvSpPr>
      <dsp:spPr>
        <a:xfrm>
          <a:off x="209682" y="503"/>
          <a:ext cx="2785558" cy="167133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Support</a:t>
          </a:r>
        </a:p>
      </dsp:txBody>
      <dsp:txXfrm>
        <a:off x="209682" y="503"/>
        <a:ext cx="2785558" cy="1671335"/>
      </dsp:txXfrm>
    </dsp:sp>
    <dsp:sp modelId="{A87385CA-4E2A-4D7E-9D12-7BA8EA3B7171}">
      <dsp:nvSpPr>
        <dsp:cNvPr id="0" name=""/>
        <dsp:cNvSpPr/>
      </dsp:nvSpPr>
      <dsp:spPr>
        <a:xfrm>
          <a:off x="3273796" y="503"/>
          <a:ext cx="2785558" cy="167133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Psychotherapy</a:t>
          </a:r>
        </a:p>
      </dsp:txBody>
      <dsp:txXfrm>
        <a:off x="3273796" y="503"/>
        <a:ext cx="2785558" cy="1671335"/>
      </dsp:txXfrm>
    </dsp:sp>
    <dsp:sp modelId="{43825434-23AE-4DD6-8592-C75E137CD922}">
      <dsp:nvSpPr>
        <dsp:cNvPr id="0" name=""/>
        <dsp:cNvSpPr/>
      </dsp:nvSpPr>
      <dsp:spPr>
        <a:xfrm>
          <a:off x="209682" y="1950394"/>
          <a:ext cx="2785558" cy="167133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Psychoeducation and Support Groups</a:t>
          </a:r>
        </a:p>
      </dsp:txBody>
      <dsp:txXfrm>
        <a:off x="209682" y="1950394"/>
        <a:ext cx="2785558" cy="1671335"/>
      </dsp:txXfrm>
    </dsp:sp>
    <dsp:sp modelId="{BA81EB5F-DE75-4508-88E0-0CF3890115D6}">
      <dsp:nvSpPr>
        <dsp:cNvPr id="0" name=""/>
        <dsp:cNvSpPr/>
      </dsp:nvSpPr>
      <dsp:spPr>
        <a:xfrm>
          <a:off x="3273796" y="1950394"/>
          <a:ext cx="2785558" cy="167133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Medication</a:t>
          </a:r>
        </a:p>
      </dsp:txBody>
      <dsp:txXfrm>
        <a:off x="3273796" y="1950394"/>
        <a:ext cx="2785558" cy="1671335"/>
      </dsp:txXfrm>
    </dsp:sp>
    <dsp:sp modelId="{66C2A1E0-39A9-4A2C-90A8-5EE1BE54A30E}">
      <dsp:nvSpPr>
        <dsp:cNvPr id="0" name=""/>
        <dsp:cNvSpPr/>
      </dsp:nvSpPr>
      <dsp:spPr>
        <a:xfrm>
          <a:off x="209682" y="3900286"/>
          <a:ext cx="2785558" cy="167133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Brain Stimulation Therapies</a:t>
          </a:r>
        </a:p>
      </dsp:txBody>
      <dsp:txXfrm>
        <a:off x="209682" y="3900286"/>
        <a:ext cx="2785558" cy="1671335"/>
      </dsp:txXfrm>
    </dsp:sp>
    <dsp:sp modelId="{E88ADF1E-2702-4FB1-8EC1-CA396A21F81D}">
      <dsp:nvSpPr>
        <dsp:cNvPr id="0" name=""/>
        <dsp:cNvSpPr/>
      </dsp:nvSpPr>
      <dsp:spPr>
        <a:xfrm>
          <a:off x="3273796" y="3900286"/>
          <a:ext cx="2785558" cy="167133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Complementary &amp; Alternative Medicine</a:t>
          </a:r>
        </a:p>
      </dsp:txBody>
      <dsp:txXfrm>
        <a:off x="3273796" y="3900286"/>
        <a:ext cx="2785558" cy="167133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BFA5F-EF41-402A-B4F9-3BF3D9A86CC9}">
      <dsp:nvSpPr>
        <dsp:cNvPr id="0" name=""/>
        <dsp:cNvSpPr/>
      </dsp:nvSpPr>
      <dsp:spPr>
        <a:xfrm>
          <a:off x="244826" y="2826"/>
          <a:ext cx="2749517" cy="164971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Alcohol &amp;/or Drug Abuse</a:t>
          </a:r>
        </a:p>
      </dsp:txBody>
      <dsp:txXfrm>
        <a:off x="244826" y="2826"/>
        <a:ext cx="2749517" cy="1649710"/>
      </dsp:txXfrm>
    </dsp:sp>
    <dsp:sp modelId="{0E212FC8-11B0-4F47-9CBD-5B9FE0691F26}">
      <dsp:nvSpPr>
        <dsp:cNvPr id="0" name=""/>
        <dsp:cNvSpPr/>
      </dsp:nvSpPr>
      <dsp:spPr>
        <a:xfrm>
          <a:off x="3269295" y="2826"/>
          <a:ext cx="2749517" cy="1649710"/>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Steroid Abuse</a:t>
          </a:r>
        </a:p>
      </dsp:txBody>
      <dsp:txXfrm>
        <a:off x="3269295" y="2826"/>
        <a:ext cx="2749517" cy="1649710"/>
      </dsp:txXfrm>
    </dsp:sp>
    <dsp:sp modelId="{2578A987-0A37-4E58-84E3-85F5BB893DB1}">
      <dsp:nvSpPr>
        <dsp:cNvPr id="0" name=""/>
        <dsp:cNvSpPr/>
      </dsp:nvSpPr>
      <dsp:spPr>
        <a:xfrm>
          <a:off x="244826" y="1927488"/>
          <a:ext cx="2749517" cy="1649710"/>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Eating Disorders</a:t>
          </a:r>
        </a:p>
      </dsp:txBody>
      <dsp:txXfrm>
        <a:off x="244826" y="1927488"/>
        <a:ext cx="2749517" cy="1649710"/>
      </dsp:txXfrm>
    </dsp:sp>
    <dsp:sp modelId="{2E7DCE2E-48EF-419F-BBFD-B36735AF7204}">
      <dsp:nvSpPr>
        <dsp:cNvPr id="0" name=""/>
        <dsp:cNvSpPr/>
      </dsp:nvSpPr>
      <dsp:spPr>
        <a:xfrm>
          <a:off x="3269295" y="1927488"/>
          <a:ext cx="2749517" cy="1649710"/>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Compulsive Gambling</a:t>
          </a:r>
        </a:p>
      </dsp:txBody>
      <dsp:txXfrm>
        <a:off x="3269295" y="1927488"/>
        <a:ext cx="2749517" cy="1649710"/>
      </dsp:txXfrm>
    </dsp:sp>
    <dsp:sp modelId="{1E7A77DF-604F-4FFB-857C-9DD69F9E51F6}">
      <dsp:nvSpPr>
        <dsp:cNvPr id="0" name=""/>
        <dsp:cNvSpPr/>
      </dsp:nvSpPr>
      <dsp:spPr>
        <a:xfrm>
          <a:off x="244826" y="3852151"/>
          <a:ext cx="2749517" cy="1649710"/>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Debt &amp; Overspending</a:t>
          </a:r>
        </a:p>
      </dsp:txBody>
      <dsp:txXfrm>
        <a:off x="244826" y="3852151"/>
        <a:ext cx="2749517" cy="1649710"/>
      </dsp:txXfrm>
    </dsp:sp>
    <dsp:sp modelId="{FBE6F7C5-796D-4DF6-8A53-0F236F1C8BFA}">
      <dsp:nvSpPr>
        <dsp:cNvPr id="0" name=""/>
        <dsp:cNvSpPr/>
      </dsp:nvSpPr>
      <dsp:spPr>
        <a:xfrm>
          <a:off x="3269295" y="3852151"/>
          <a:ext cx="2749517" cy="1649710"/>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Sexual Addiction</a:t>
          </a:r>
        </a:p>
      </dsp:txBody>
      <dsp:txXfrm>
        <a:off x="3269295" y="3852151"/>
        <a:ext cx="2749517" cy="164971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337FE-312D-4794-9018-54BE6F24835A}">
      <dsp:nvSpPr>
        <dsp:cNvPr id="0" name=""/>
        <dsp:cNvSpPr/>
      </dsp:nvSpPr>
      <dsp:spPr>
        <a:xfrm>
          <a:off x="0" y="43419"/>
          <a:ext cx="6367912" cy="99312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Inability to stop using</a:t>
          </a:r>
        </a:p>
      </dsp:txBody>
      <dsp:txXfrm>
        <a:off x="48481" y="91900"/>
        <a:ext cx="6270950" cy="896166"/>
      </dsp:txXfrm>
    </dsp:sp>
    <dsp:sp modelId="{5AAACA85-94D2-4B32-A100-D99BA25D6F36}">
      <dsp:nvSpPr>
        <dsp:cNvPr id="0" name=""/>
        <dsp:cNvSpPr/>
      </dsp:nvSpPr>
      <dsp:spPr>
        <a:xfrm>
          <a:off x="0" y="1108548"/>
          <a:ext cx="6367912" cy="993128"/>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Use and abuse of substances continue despite health problems.</a:t>
          </a:r>
        </a:p>
      </dsp:txBody>
      <dsp:txXfrm>
        <a:off x="48481" y="1157029"/>
        <a:ext cx="6270950" cy="896166"/>
      </dsp:txXfrm>
    </dsp:sp>
    <dsp:sp modelId="{1B8A9C3C-1239-4989-B1E6-BD314F05EF81}">
      <dsp:nvSpPr>
        <dsp:cNvPr id="0" name=""/>
        <dsp:cNvSpPr/>
      </dsp:nvSpPr>
      <dsp:spPr>
        <a:xfrm>
          <a:off x="0" y="2173677"/>
          <a:ext cx="6367912" cy="993128"/>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Belief that substance or activity helps with problems.</a:t>
          </a:r>
        </a:p>
      </dsp:txBody>
      <dsp:txXfrm>
        <a:off x="48481" y="2222158"/>
        <a:ext cx="6270950" cy="896166"/>
      </dsp:txXfrm>
    </dsp:sp>
    <dsp:sp modelId="{3E65036F-75B2-4F7A-AF76-FA570262B93B}">
      <dsp:nvSpPr>
        <dsp:cNvPr id="0" name=""/>
        <dsp:cNvSpPr/>
      </dsp:nvSpPr>
      <dsp:spPr>
        <a:xfrm>
          <a:off x="0" y="3238806"/>
          <a:ext cx="6367912" cy="993128"/>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Obsession</a:t>
          </a:r>
        </a:p>
      </dsp:txBody>
      <dsp:txXfrm>
        <a:off x="48481" y="3287287"/>
        <a:ext cx="6270950" cy="896166"/>
      </dsp:txXfrm>
    </dsp:sp>
    <dsp:sp modelId="{B1E5306B-AF6C-4119-ACC8-D936CF55AA5C}">
      <dsp:nvSpPr>
        <dsp:cNvPr id="0" name=""/>
        <dsp:cNvSpPr/>
      </dsp:nvSpPr>
      <dsp:spPr>
        <a:xfrm>
          <a:off x="0" y="4303935"/>
          <a:ext cx="6367912" cy="993128"/>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Risk taking</a:t>
          </a:r>
        </a:p>
      </dsp:txBody>
      <dsp:txXfrm>
        <a:off x="48481" y="4352416"/>
        <a:ext cx="6270950" cy="896166"/>
      </dsp:txXfrm>
    </dsp:sp>
    <dsp:sp modelId="{CE86B6D4-CAB8-44FE-8949-9546FD9E3961}">
      <dsp:nvSpPr>
        <dsp:cNvPr id="0" name=""/>
        <dsp:cNvSpPr/>
      </dsp:nvSpPr>
      <dsp:spPr>
        <a:xfrm>
          <a:off x="0" y="5369064"/>
          <a:ext cx="6367912" cy="99312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Increase tolerance to substance or activities</a:t>
          </a:r>
        </a:p>
      </dsp:txBody>
      <dsp:txXfrm>
        <a:off x="48481" y="5417545"/>
        <a:ext cx="6270950" cy="89616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7BFC0-91D5-45E5-A980-BB686DE3C464}">
      <dsp:nvSpPr>
        <dsp:cNvPr id="0" name=""/>
        <dsp:cNvSpPr/>
      </dsp:nvSpPr>
      <dsp:spPr>
        <a:xfrm>
          <a:off x="0" y="2806"/>
          <a:ext cx="6367912" cy="70174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Sacrifice activities that used to provide happiness.</a:t>
          </a:r>
        </a:p>
      </dsp:txBody>
      <dsp:txXfrm>
        <a:off x="34257" y="37063"/>
        <a:ext cx="6299398" cy="633234"/>
      </dsp:txXfrm>
    </dsp:sp>
    <dsp:sp modelId="{9E3B1A9A-5419-423F-B93B-4104129AB1A3}">
      <dsp:nvSpPr>
        <dsp:cNvPr id="0" name=""/>
        <dsp:cNvSpPr/>
      </dsp:nvSpPr>
      <dsp:spPr>
        <a:xfrm>
          <a:off x="0" y="715087"/>
          <a:ext cx="6367912" cy="701748"/>
        </a:xfrm>
        <a:prstGeom prst="roundRect">
          <a:avLst/>
        </a:prstGeom>
        <a:solidFill>
          <a:schemeClr val="accent2">
            <a:hueOff val="-181920"/>
            <a:satOff val="-10491"/>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Dropping hobbies and activities.</a:t>
          </a:r>
        </a:p>
      </dsp:txBody>
      <dsp:txXfrm>
        <a:off x="34257" y="749344"/>
        <a:ext cx="6299398" cy="633234"/>
      </dsp:txXfrm>
    </dsp:sp>
    <dsp:sp modelId="{5FA97748-8390-4B13-A05B-A1D3795A0A5B}">
      <dsp:nvSpPr>
        <dsp:cNvPr id="0" name=""/>
        <dsp:cNvSpPr/>
      </dsp:nvSpPr>
      <dsp:spPr>
        <a:xfrm>
          <a:off x="0" y="1427369"/>
          <a:ext cx="6367912" cy="701748"/>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Maintaining a good supply of substance.</a:t>
          </a:r>
        </a:p>
      </dsp:txBody>
      <dsp:txXfrm>
        <a:off x="34257" y="1461626"/>
        <a:ext cx="6299398" cy="633234"/>
      </dsp:txXfrm>
    </dsp:sp>
    <dsp:sp modelId="{639A172B-B934-461A-AB0A-6F58ED9C377D}">
      <dsp:nvSpPr>
        <dsp:cNvPr id="0" name=""/>
        <dsp:cNvSpPr/>
      </dsp:nvSpPr>
      <dsp:spPr>
        <a:xfrm>
          <a:off x="0" y="2139650"/>
          <a:ext cx="6367912" cy="701748"/>
        </a:xfrm>
        <a:prstGeom prst="roundRect">
          <a:avLst/>
        </a:prstGeom>
        <a:solidFill>
          <a:schemeClr val="accent2">
            <a:hueOff val="-545761"/>
            <a:satOff val="-31473"/>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Secrecy &amp; solitude</a:t>
          </a:r>
        </a:p>
      </dsp:txBody>
      <dsp:txXfrm>
        <a:off x="34257" y="2173907"/>
        <a:ext cx="6299398" cy="633234"/>
      </dsp:txXfrm>
    </dsp:sp>
    <dsp:sp modelId="{BA64B5F8-2B25-45FF-90A6-893BE21F0AA6}">
      <dsp:nvSpPr>
        <dsp:cNvPr id="0" name=""/>
        <dsp:cNvSpPr/>
      </dsp:nvSpPr>
      <dsp:spPr>
        <a:xfrm>
          <a:off x="0" y="2851932"/>
          <a:ext cx="6367912" cy="70174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Denial</a:t>
          </a:r>
        </a:p>
      </dsp:txBody>
      <dsp:txXfrm>
        <a:off x="34257" y="2886189"/>
        <a:ext cx="6299398" cy="633234"/>
      </dsp:txXfrm>
    </dsp:sp>
    <dsp:sp modelId="{60CF3AF3-CDC2-4498-A215-80E92AC513C7}">
      <dsp:nvSpPr>
        <dsp:cNvPr id="0" name=""/>
        <dsp:cNvSpPr/>
      </dsp:nvSpPr>
      <dsp:spPr>
        <a:xfrm>
          <a:off x="0" y="3564213"/>
          <a:ext cx="6367912" cy="701748"/>
        </a:xfrm>
        <a:prstGeom prst="roundRect">
          <a:avLst/>
        </a:prstGeom>
        <a:solidFill>
          <a:schemeClr val="accent2">
            <a:hueOff val="-909602"/>
            <a:satOff val="-52455"/>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Excess consumption or abuse of substances or activities</a:t>
          </a:r>
        </a:p>
      </dsp:txBody>
      <dsp:txXfrm>
        <a:off x="34257" y="3598470"/>
        <a:ext cx="6299398" cy="633234"/>
      </dsp:txXfrm>
    </dsp:sp>
    <dsp:sp modelId="{34525E91-34C5-455E-8ADC-B7DBA30F9E8A}">
      <dsp:nvSpPr>
        <dsp:cNvPr id="0" name=""/>
        <dsp:cNvSpPr/>
      </dsp:nvSpPr>
      <dsp:spPr>
        <a:xfrm>
          <a:off x="0" y="4276495"/>
          <a:ext cx="6367912" cy="701748"/>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Having stashes</a:t>
          </a:r>
        </a:p>
      </dsp:txBody>
      <dsp:txXfrm>
        <a:off x="34257" y="4310752"/>
        <a:ext cx="6299398" cy="633234"/>
      </dsp:txXfrm>
    </dsp:sp>
    <dsp:sp modelId="{7180030E-E155-4011-AD6E-29A79C1A732E}">
      <dsp:nvSpPr>
        <dsp:cNvPr id="0" name=""/>
        <dsp:cNvSpPr/>
      </dsp:nvSpPr>
      <dsp:spPr>
        <a:xfrm>
          <a:off x="0" y="4988776"/>
          <a:ext cx="6367912" cy="701748"/>
        </a:xfrm>
        <a:prstGeom prst="roundRect">
          <a:avLst/>
        </a:prstGeom>
        <a:solidFill>
          <a:schemeClr val="accent2">
            <a:hueOff val="-1273443"/>
            <a:satOff val="-73437"/>
            <a:lumOff val="7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Legal issues</a:t>
          </a:r>
        </a:p>
      </dsp:txBody>
      <dsp:txXfrm>
        <a:off x="34257" y="5023033"/>
        <a:ext cx="6299398" cy="633234"/>
      </dsp:txXfrm>
    </dsp:sp>
    <dsp:sp modelId="{5F8F3D53-29BF-41A6-8BAB-71507F940D66}">
      <dsp:nvSpPr>
        <dsp:cNvPr id="0" name=""/>
        <dsp:cNvSpPr/>
      </dsp:nvSpPr>
      <dsp:spPr>
        <a:xfrm>
          <a:off x="0" y="5701057"/>
          <a:ext cx="6367912" cy="70174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Financial difficulties</a:t>
          </a:r>
        </a:p>
      </dsp:txBody>
      <dsp:txXfrm>
        <a:off x="34257" y="5735314"/>
        <a:ext cx="6299398" cy="63323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337FE-312D-4794-9018-54BE6F24835A}">
      <dsp:nvSpPr>
        <dsp:cNvPr id="0" name=""/>
        <dsp:cNvSpPr/>
      </dsp:nvSpPr>
      <dsp:spPr>
        <a:xfrm>
          <a:off x="0" y="1223931"/>
          <a:ext cx="6367912" cy="5996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Withdrawal</a:t>
          </a:r>
        </a:p>
      </dsp:txBody>
      <dsp:txXfrm>
        <a:off x="29271" y="1253202"/>
        <a:ext cx="6309370" cy="541083"/>
      </dsp:txXfrm>
    </dsp:sp>
    <dsp:sp modelId="{0E564C51-80E1-458A-A8DD-CEE3ECB1C27E}">
      <dsp:nvSpPr>
        <dsp:cNvPr id="0" name=""/>
        <dsp:cNvSpPr/>
      </dsp:nvSpPr>
      <dsp:spPr>
        <a:xfrm>
          <a:off x="0" y="1895556"/>
          <a:ext cx="6367912" cy="599625"/>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Appetite changes</a:t>
          </a:r>
        </a:p>
      </dsp:txBody>
      <dsp:txXfrm>
        <a:off x="29271" y="1924827"/>
        <a:ext cx="6309370" cy="541083"/>
      </dsp:txXfrm>
    </dsp:sp>
    <dsp:sp modelId="{1613E963-3ED6-4771-90D0-B238CE5AB2FC}">
      <dsp:nvSpPr>
        <dsp:cNvPr id="0" name=""/>
        <dsp:cNvSpPr/>
      </dsp:nvSpPr>
      <dsp:spPr>
        <a:xfrm>
          <a:off x="0" y="2567181"/>
          <a:ext cx="6367912" cy="599625"/>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Damage or disease from substance or activities</a:t>
          </a:r>
        </a:p>
      </dsp:txBody>
      <dsp:txXfrm>
        <a:off x="29271" y="2596452"/>
        <a:ext cx="6309370" cy="541083"/>
      </dsp:txXfrm>
    </dsp:sp>
    <dsp:sp modelId="{3E85856C-5E6F-498F-89A7-40344F2D9D5C}">
      <dsp:nvSpPr>
        <dsp:cNvPr id="0" name=""/>
        <dsp:cNvSpPr/>
      </dsp:nvSpPr>
      <dsp:spPr>
        <a:xfrm>
          <a:off x="0" y="3238806"/>
          <a:ext cx="6367912" cy="599625"/>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Sleeplessness</a:t>
          </a:r>
        </a:p>
      </dsp:txBody>
      <dsp:txXfrm>
        <a:off x="29271" y="3268077"/>
        <a:ext cx="6309370" cy="541083"/>
      </dsp:txXfrm>
    </dsp:sp>
    <dsp:sp modelId="{7FC79505-1928-4243-B163-A7AED3316A24}">
      <dsp:nvSpPr>
        <dsp:cNvPr id="0" name=""/>
        <dsp:cNvSpPr/>
      </dsp:nvSpPr>
      <dsp:spPr>
        <a:xfrm>
          <a:off x="0" y="3910431"/>
          <a:ext cx="6367912" cy="599625"/>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Appearance change</a:t>
          </a:r>
        </a:p>
      </dsp:txBody>
      <dsp:txXfrm>
        <a:off x="29271" y="3939702"/>
        <a:ext cx="6309370" cy="541083"/>
      </dsp:txXfrm>
    </dsp:sp>
    <dsp:sp modelId="{432A3495-687A-4AFB-B479-C4D1EC348B32}">
      <dsp:nvSpPr>
        <dsp:cNvPr id="0" name=""/>
        <dsp:cNvSpPr/>
      </dsp:nvSpPr>
      <dsp:spPr>
        <a:xfrm>
          <a:off x="0" y="4582056"/>
          <a:ext cx="6367912" cy="59962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Increase tolerance to substance or activities</a:t>
          </a:r>
        </a:p>
      </dsp:txBody>
      <dsp:txXfrm>
        <a:off x="29271" y="4611327"/>
        <a:ext cx="6309370" cy="541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AC54C-3C02-4C76-82FA-2C1AF4A2EE05}">
      <dsp:nvSpPr>
        <dsp:cNvPr id="0" name=""/>
        <dsp:cNvSpPr/>
      </dsp:nvSpPr>
      <dsp:spPr>
        <a:xfrm>
          <a:off x="3414" y="40712"/>
          <a:ext cx="3329572" cy="806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t>Mirroring</a:t>
          </a:r>
        </a:p>
      </dsp:txBody>
      <dsp:txXfrm>
        <a:off x="3414" y="40712"/>
        <a:ext cx="3329572" cy="806400"/>
      </dsp:txXfrm>
    </dsp:sp>
    <dsp:sp modelId="{1A8AA5AB-B098-4B32-B477-4F6FE6AC9DEA}">
      <dsp:nvSpPr>
        <dsp:cNvPr id="0" name=""/>
        <dsp:cNvSpPr/>
      </dsp:nvSpPr>
      <dsp:spPr>
        <a:xfrm>
          <a:off x="3414" y="847112"/>
          <a:ext cx="3329572" cy="330498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a:t>Reflection back</a:t>
          </a:r>
        </a:p>
        <a:p>
          <a:pPr marL="285750" lvl="1" indent="-285750" algn="l" defTabSz="1244600">
            <a:lnSpc>
              <a:spcPct val="90000"/>
            </a:lnSpc>
            <a:spcBef>
              <a:spcPct val="0"/>
            </a:spcBef>
            <a:spcAft>
              <a:spcPct val="15000"/>
            </a:spcAft>
            <a:buChar char="•"/>
          </a:pPr>
          <a:r>
            <a:rPr lang="en-US" sz="2800" kern="1200"/>
            <a:t>Paraphrasing</a:t>
          </a:r>
        </a:p>
        <a:p>
          <a:pPr marL="285750" lvl="1" indent="-285750" algn="l" defTabSz="1244600">
            <a:lnSpc>
              <a:spcPct val="90000"/>
            </a:lnSpc>
            <a:spcBef>
              <a:spcPct val="0"/>
            </a:spcBef>
            <a:spcAft>
              <a:spcPct val="15000"/>
            </a:spcAft>
            <a:buChar char="•"/>
          </a:pPr>
          <a:r>
            <a:rPr lang="en-US" sz="2800" kern="1200" dirty="0"/>
            <a:t>Mirroring affirms you hear the officer</a:t>
          </a:r>
        </a:p>
      </dsp:txBody>
      <dsp:txXfrm>
        <a:off x="3414" y="847112"/>
        <a:ext cx="3329572" cy="3304980"/>
      </dsp:txXfrm>
    </dsp:sp>
    <dsp:sp modelId="{9588D46E-BB8D-43F5-9333-8DD874CE3411}">
      <dsp:nvSpPr>
        <dsp:cNvPr id="0" name=""/>
        <dsp:cNvSpPr/>
      </dsp:nvSpPr>
      <dsp:spPr>
        <a:xfrm>
          <a:off x="3799128" y="40712"/>
          <a:ext cx="3329572" cy="8064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t>Validation</a:t>
          </a:r>
        </a:p>
      </dsp:txBody>
      <dsp:txXfrm>
        <a:off x="3799128" y="40712"/>
        <a:ext cx="3329572" cy="806400"/>
      </dsp:txXfrm>
    </dsp:sp>
    <dsp:sp modelId="{D61D126F-D5E2-4741-B9C4-98C95F97BFC4}">
      <dsp:nvSpPr>
        <dsp:cNvPr id="0" name=""/>
        <dsp:cNvSpPr/>
      </dsp:nvSpPr>
      <dsp:spPr>
        <a:xfrm>
          <a:off x="3799128" y="847112"/>
          <a:ext cx="3329572" cy="330498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a:t>What is being said makes sense</a:t>
          </a:r>
        </a:p>
        <a:p>
          <a:pPr marL="285750" lvl="1" indent="-285750" algn="l" defTabSz="1244600">
            <a:lnSpc>
              <a:spcPct val="90000"/>
            </a:lnSpc>
            <a:spcBef>
              <a:spcPct val="0"/>
            </a:spcBef>
            <a:spcAft>
              <a:spcPct val="15000"/>
            </a:spcAft>
            <a:buChar char="•"/>
          </a:pPr>
          <a:r>
            <a:rPr lang="en-US" sz="2800" kern="1200" dirty="0"/>
            <a:t>Does not mean you agree</a:t>
          </a:r>
        </a:p>
        <a:p>
          <a:pPr marL="285750" lvl="1" indent="-285750" algn="l" defTabSz="1244600">
            <a:lnSpc>
              <a:spcPct val="90000"/>
            </a:lnSpc>
            <a:spcBef>
              <a:spcPct val="0"/>
            </a:spcBef>
            <a:spcAft>
              <a:spcPct val="15000"/>
            </a:spcAft>
            <a:buChar char="•"/>
          </a:pPr>
          <a:r>
            <a:rPr lang="en-US" sz="2800" kern="1200" dirty="0"/>
            <a:t>Validating affirms you hear the officer</a:t>
          </a:r>
        </a:p>
      </dsp:txBody>
      <dsp:txXfrm>
        <a:off x="3799128" y="847112"/>
        <a:ext cx="3329572" cy="3304980"/>
      </dsp:txXfrm>
    </dsp:sp>
    <dsp:sp modelId="{33B95379-7341-4425-BDAB-3ECCA6476CF3}">
      <dsp:nvSpPr>
        <dsp:cNvPr id="0" name=""/>
        <dsp:cNvSpPr/>
      </dsp:nvSpPr>
      <dsp:spPr>
        <a:xfrm>
          <a:off x="7594841" y="40712"/>
          <a:ext cx="3329572" cy="8064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t>Empathy</a:t>
          </a:r>
        </a:p>
      </dsp:txBody>
      <dsp:txXfrm>
        <a:off x="7594841" y="40712"/>
        <a:ext cx="3329572" cy="806400"/>
      </dsp:txXfrm>
    </dsp:sp>
    <dsp:sp modelId="{7F178737-B5A3-45F1-9042-3FA722464AF3}">
      <dsp:nvSpPr>
        <dsp:cNvPr id="0" name=""/>
        <dsp:cNvSpPr/>
      </dsp:nvSpPr>
      <dsp:spPr>
        <a:xfrm>
          <a:off x="7594841" y="847112"/>
          <a:ext cx="3329572" cy="330498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Imagining the feelings of the officer</a:t>
          </a:r>
        </a:p>
      </dsp:txBody>
      <dsp:txXfrm>
        <a:off x="7594841" y="847112"/>
        <a:ext cx="3329572" cy="330498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ADA57C-5E32-4004-8E1B-F4C586A09C92}">
      <dsp:nvSpPr>
        <dsp:cNvPr id="0" name=""/>
        <dsp:cNvSpPr/>
      </dsp:nvSpPr>
      <dsp:spPr>
        <a:xfrm>
          <a:off x="0" y="67306"/>
          <a:ext cx="6263640" cy="6955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Educate Yourself</a:t>
          </a:r>
        </a:p>
      </dsp:txBody>
      <dsp:txXfrm>
        <a:off x="33955" y="101261"/>
        <a:ext cx="6195730" cy="627655"/>
      </dsp:txXfrm>
    </dsp:sp>
    <dsp:sp modelId="{4137256D-B8D1-4EE5-8D6A-E81B4229E092}">
      <dsp:nvSpPr>
        <dsp:cNvPr id="0" name=""/>
        <dsp:cNvSpPr/>
      </dsp:nvSpPr>
      <dsp:spPr>
        <a:xfrm>
          <a:off x="0" y="846391"/>
          <a:ext cx="6263640" cy="695565"/>
        </a:xfrm>
        <a:prstGeom prst="round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Get Support</a:t>
          </a:r>
        </a:p>
      </dsp:txBody>
      <dsp:txXfrm>
        <a:off x="33955" y="880346"/>
        <a:ext cx="6195730" cy="627655"/>
      </dsp:txXfrm>
    </dsp:sp>
    <dsp:sp modelId="{AA5474B8-FA2C-400F-B776-8DE2224E1FE0}">
      <dsp:nvSpPr>
        <dsp:cNvPr id="0" name=""/>
        <dsp:cNvSpPr/>
      </dsp:nvSpPr>
      <dsp:spPr>
        <a:xfrm>
          <a:off x="0" y="1625476"/>
          <a:ext cx="6263640" cy="69556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Get Counseling</a:t>
          </a:r>
        </a:p>
      </dsp:txBody>
      <dsp:txXfrm>
        <a:off x="33955" y="1659431"/>
        <a:ext cx="6195730" cy="627655"/>
      </dsp:txXfrm>
    </dsp:sp>
    <dsp:sp modelId="{8D11FDD5-21D1-48C7-BD7E-6541EFC5128A}">
      <dsp:nvSpPr>
        <dsp:cNvPr id="0" name=""/>
        <dsp:cNvSpPr/>
      </dsp:nvSpPr>
      <dsp:spPr>
        <a:xfrm>
          <a:off x="0" y="2404561"/>
          <a:ext cx="6263640" cy="69556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Seek Specialty Help</a:t>
          </a:r>
        </a:p>
      </dsp:txBody>
      <dsp:txXfrm>
        <a:off x="33955" y="2438516"/>
        <a:ext cx="6195730" cy="627655"/>
      </dsp:txXfrm>
    </dsp:sp>
    <dsp:sp modelId="{EBA62A35-9E6B-4666-A722-E353157C2C51}">
      <dsp:nvSpPr>
        <dsp:cNvPr id="0" name=""/>
        <dsp:cNvSpPr/>
      </dsp:nvSpPr>
      <dsp:spPr>
        <a:xfrm>
          <a:off x="0" y="3183646"/>
          <a:ext cx="6263640" cy="69556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Don’t Enable </a:t>
          </a:r>
        </a:p>
      </dsp:txBody>
      <dsp:txXfrm>
        <a:off x="33955" y="3217601"/>
        <a:ext cx="6195730" cy="627655"/>
      </dsp:txXfrm>
    </dsp:sp>
    <dsp:sp modelId="{AE04AF29-1150-4621-89F3-69381ED314AA}">
      <dsp:nvSpPr>
        <dsp:cNvPr id="0" name=""/>
        <dsp:cNvSpPr/>
      </dsp:nvSpPr>
      <dsp:spPr>
        <a:xfrm>
          <a:off x="0" y="3962731"/>
          <a:ext cx="6263640" cy="695565"/>
        </a:xfrm>
        <a:prstGeom prst="round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Have Realistic Expectations</a:t>
          </a:r>
        </a:p>
      </dsp:txBody>
      <dsp:txXfrm>
        <a:off x="33955" y="3996686"/>
        <a:ext cx="6195730" cy="627655"/>
      </dsp:txXfrm>
    </dsp:sp>
    <dsp:sp modelId="{BB0023DA-DA47-448F-AA34-CA9617859953}">
      <dsp:nvSpPr>
        <dsp:cNvPr id="0" name=""/>
        <dsp:cNvSpPr/>
      </dsp:nvSpPr>
      <dsp:spPr>
        <a:xfrm>
          <a:off x="0" y="4741816"/>
          <a:ext cx="6263640" cy="69556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Take Care of Yourself</a:t>
          </a:r>
        </a:p>
      </dsp:txBody>
      <dsp:txXfrm>
        <a:off x="33955" y="4775771"/>
        <a:ext cx="6195730" cy="627655"/>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181A0-17A2-42F5-86B6-637076C8F57B}">
      <dsp:nvSpPr>
        <dsp:cNvPr id="0" name=""/>
        <dsp:cNvSpPr/>
      </dsp:nvSpPr>
      <dsp:spPr>
        <a:xfrm>
          <a:off x="0" y="1006626"/>
          <a:ext cx="6367912" cy="10073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Dealing with a Disability</a:t>
          </a:r>
        </a:p>
      </dsp:txBody>
      <dsp:txXfrm>
        <a:off x="49176" y="1055802"/>
        <a:ext cx="6269560" cy="909018"/>
      </dsp:txXfrm>
    </dsp:sp>
    <dsp:sp modelId="{4959761B-1664-4478-B4E6-D200BD0AFEDD}">
      <dsp:nvSpPr>
        <dsp:cNvPr id="0" name=""/>
        <dsp:cNvSpPr/>
      </dsp:nvSpPr>
      <dsp:spPr>
        <a:xfrm>
          <a:off x="0" y="2134956"/>
          <a:ext cx="6367912" cy="100737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Dealing with Retirement</a:t>
          </a:r>
        </a:p>
      </dsp:txBody>
      <dsp:txXfrm>
        <a:off x="49176" y="2184132"/>
        <a:ext cx="6269560" cy="909018"/>
      </dsp:txXfrm>
    </dsp:sp>
    <dsp:sp modelId="{BD6984AE-264A-455A-8979-2F3B7FA56D8A}">
      <dsp:nvSpPr>
        <dsp:cNvPr id="0" name=""/>
        <dsp:cNvSpPr/>
      </dsp:nvSpPr>
      <dsp:spPr>
        <a:xfrm>
          <a:off x="0" y="3263286"/>
          <a:ext cx="6367912" cy="100737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Dealing with Death</a:t>
          </a:r>
        </a:p>
      </dsp:txBody>
      <dsp:txXfrm>
        <a:off x="49176" y="3312462"/>
        <a:ext cx="6269560" cy="909018"/>
      </dsp:txXfrm>
    </dsp:sp>
    <dsp:sp modelId="{A745FD79-BF34-4BE2-B347-93F40E5C1E1C}">
      <dsp:nvSpPr>
        <dsp:cNvPr id="0" name=""/>
        <dsp:cNvSpPr/>
      </dsp:nvSpPr>
      <dsp:spPr>
        <a:xfrm>
          <a:off x="0" y="4391616"/>
          <a:ext cx="6367912" cy="100737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Dealing with a Moral Injury</a:t>
          </a:r>
        </a:p>
      </dsp:txBody>
      <dsp:txXfrm>
        <a:off x="49176" y="4440792"/>
        <a:ext cx="6269560" cy="909018"/>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5F110-1AA4-4278-97CD-363E73991924}">
      <dsp:nvSpPr>
        <dsp:cNvPr id="0" name=""/>
        <dsp:cNvSpPr/>
      </dsp:nvSpPr>
      <dsp:spPr>
        <a:xfrm>
          <a:off x="0" y="952"/>
          <a:ext cx="6269038" cy="110409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Learning to live with the disability</a:t>
          </a:r>
        </a:p>
      </dsp:txBody>
      <dsp:txXfrm>
        <a:off x="53898" y="54850"/>
        <a:ext cx="6161242" cy="996302"/>
      </dsp:txXfrm>
    </dsp:sp>
    <dsp:sp modelId="{3121A78F-0736-4A4C-9634-1253217EEAC4}">
      <dsp:nvSpPr>
        <dsp:cNvPr id="0" name=""/>
        <dsp:cNvSpPr/>
      </dsp:nvSpPr>
      <dsp:spPr>
        <a:xfrm>
          <a:off x="0" y="1117482"/>
          <a:ext cx="6269038" cy="1104098"/>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Family dynamics associated with disability</a:t>
          </a:r>
        </a:p>
      </dsp:txBody>
      <dsp:txXfrm>
        <a:off x="53898" y="1171380"/>
        <a:ext cx="6161242" cy="996302"/>
      </dsp:txXfrm>
    </dsp:sp>
    <dsp:sp modelId="{AA8460BC-26CE-4589-8B29-936EEBB454BD}">
      <dsp:nvSpPr>
        <dsp:cNvPr id="0" name=""/>
        <dsp:cNvSpPr/>
      </dsp:nvSpPr>
      <dsp:spPr>
        <a:xfrm>
          <a:off x="0" y="2234013"/>
          <a:ext cx="6269038" cy="110409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Social adaption to the disability</a:t>
          </a:r>
        </a:p>
      </dsp:txBody>
      <dsp:txXfrm>
        <a:off x="53898" y="2287911"/>
        <a:ext cx="6161242" cy="996302"/>
      </dsp:txXfrm>
    </dsp:sp>
    <dsp:sp modelId="{30C5CD92-33F7-4DF1-9D9C-0A6326D144C4}">
      <dsp:nvSpPr>
        <dsp:cNvPr id="0" name=""/>
        <dsp:cNvSpPr/>
      </dsp:nvSpPr>
      <dsp:spPr>
        <a:xfrm>
          <a:off x="0" y="3350543"/>
          <a:ext cx="6269038" cy="1104098"/>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Loss of independence</a:t>
          </a:r>
        </a:p>
      </dsp:txBody>
      <dsp:txXfrm>
        <a:off x="53898" y="3404441"/>
        <a:ext cx="6161242" cy="996302"/>
      </dsp:txXfrm>
    </dsp:sp>
    <dsp:sp modelId="{C629335C-D7FC-4E43-9B21-17DFF485A0CC}">
      <dsp:nvSpPr>
        <dsp:cNvPr id="0" name=""/>
        <dsp:cNvSpPr/>
      </dsp:nvSpPr>
      <dsp:spPr>
        <a:xfrm>
          <a:off x="0" y="4467073"/>
          <a:ext cx="6269038" cy="110409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Loss of purpose</a:t>
          </a:r>
        </a:p>
      </dsp:txBody>
      <dsp:txXfrm>
        <a:off x="53898" y="4520971"/>
        <a:ext cx="6161242" cy="996302"/>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407D3F-4041-4A84-B16F-BD81557AF07E}">
      <dsp:nvSpPr>
        <dsp:cNvPr id="0" name=""/>
        <dsp:cNvSpPr/>
      </dsp:nvSpPr>
      <dsp:spPr>
        <a:xfrm>
          <a:off x="0" y="71693"/>
          <a:ext cx="6263640" cy="127120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Learning to live in retirement</a:t>
          </a:r>
        </a:p>
      </dsp:txBody>
      <dsp:txXfrm>
        <a:off x="62055" y="133748"/>
        <a:ext cx="6139530" cy="1147095"/>
      </dsp:txXfrm>
    </dsp:sp>
    <dsp:sp modelId="{4A34E708-5A54-4FEA-9AA1-8C230A82DD20}">
      <dsp:nvSpPr>
        <dsp:cNvPr id="0" name=""/>
        <dsp:cNvSpPr/>
      </dsp:nvSpPr>
      <dsp:spPr>
        <a:xfrm>
          <a:off x="0" y="1435058"/>
          <a:ext cx="6263640" cy="127120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Family dynamics associated with retirement</a:t>
          </a:r>
        </a:p>
      </dsp:txBody>
      <dsp:txXfrm>
        <a:off x="62055" y="1497113"/>
        <a:ext cx="6139530" cy="1147095"/>
      </dsp:txXfrm>
    </dsp:sp>
    <dsp:sp modelId="{EBB0F5C9-EB0F-4FD4-B41A-BCA6C19FE8A3}">
      <dsp:nvSpPr>
        <dsp:cNvPr id="0" name=""/>
        <dsp:cNvSpPr/>
      </dsp:nvSpPr>
      <dsp:spPr>
        <a:xfrm>
          <a:off x="0" y="2798423"/>
          <a:ext cx="6263640" cy="127120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Social adaption to retirement</a:t>
          </a:r>
        </a:p>
      </dsp:txBody>
      <dsp:txXfrm>
        <a:off x="62055" y="2860478"/>
        <a:ext cx="6139530" cy="1147095"/>
      </dsp:txXfrm>
    </dsp:sp>
    <dsp:sp modelId="{2B8F946D-5BE3-4536-9869-D253D442C7BB}">
      <dsp:nvSpPr>
        <dsp:cNvPr id="0" name=""/>
        <dsp:cNvSpPr/>
      </dsp:nvSpPr>
      <dsp:spPr>
        <a:xfrm>
          <a:off x="0" y="4161789"/>
          <a:ext cx="6263640" cy="127120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Loss of purpose</a:t>
          </a:r>
        </a:p>
      </dsp:txBody>
      <dsp:txXfrm>
        <a:off x="62055" y="4223844"/>
        <a:ext cx="6139530" cy="1147095"/>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CC07E8-07CE-494E-94F3-0C53C3F85FA9}">
      <dsp:nvSpPr>
        <dsp:cNvPr id="0" name=""/>
        <dsp:cNvSpPr/>
      </dsp:nvSpPr>
      <dsp:spPr>
        <a:xfrm>
          <a:off x="0" y="141312"/>
          <a:ext cx="1959074" cy="117544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By acting aimless in their activities </a:t>
          </a:r>
        </a:p>
      </dsp:txBody>
      <dsp:txXfrm>
        <a:off x="0" y="141312"/>
        <a:ext cx="1959074" cy="1175444"/>
      </dsp:txXfrm>
    </dsp:sp>
    <dsp:sp modelId="{9CF9DACF-2F1B-476B-823D-A7147188E0EF}">
      <dsp:nvSpPr>
        <dsp:cNvPr id="0" name=""/>
        <dsp:cNvSpPr/>
      </dsp:nvSpPr>
      <dsp:spPr>
        <a:xfrm>
          <a:off x="2154981" y="141312"/>
          <a:ext cx="1959074" cy="117544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Having no interest in any activities </a:t>
          </a:r>
        </a:p>
      </dsp:txBody>
      <dsp:txXfrm>
        <a:off x="2154981" y="141312"/>
        <a:ext cx="1959074" cy="1175444"/>
      </dsp:txXfrm>
    </dsp:sp>
    <dsp:sp modelId="{5A201440-537E-47BB-B9BF-718E5EFF4299}">
      <dsp:nvSpPr>
        <dsp:cNvPr id="0" name=""/>
        <dsp:cNvSpPr/>
      </dsp:nvSpPr>
      <dsp:spPr>
        <a:xfrm>
          <a:off x="4309963" y="141312"/>
          <a:ext cx="1959074" cy="117544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Acting depressed </a:t>
          </a:r>
          <a:endParaRPr lang="en-US" sz="2000" kern="1200" dirty="0"/>
        </a:p>
      </dsp:txBody>
      <dsp:txXfrm>
        <a:off x="4309963" y="141312"/>
        <a:ext cx="1959074" cy="1175444"/>
      </dsp:txXfrm>
    </dsp:sp>
    <dsp:sp modelId="{959C46A5-335E-4350-A169-7D88BF974EBE}">
      <dsp:nvSpPr>
        <dsp:cNvPr id="0" name=""/>
        <dsp:cNvSpPr/>
      </dsp:nvSpPr>
      <dsp:spPr>
        <a:xfrm>
          <a:off x="0" y="1512664"/>
          <a:ext cx="1959074" cy="117544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Deny the loss </a:t>
          </a:r>
        </a:p>
      </dsp:txBody>
      <dsp:txXfrm>
        <a:off x="0" y="1512664"/>
        <a:ext cx="1959074" cy="1175444"/>
      </dsp:txXfrm>
    </dsp:sp>
    <dsp:sp modelId="{D4691D25-8B6A-4159-A498-BAC23AC4B66F}">
      <dsp:nvSpPr>
        <dsp:cNvPr id="0" name=""/>
        <dsp:cNvSpPr/>
      </dsp:nvSpPr>
      <dsp:spPr>
        <a:xfrm>
          <a:off x="2154981" y="1512664"/>
          <a:ext cx="1959074" cy="117544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By continuously searching for the deceased person </a:t>
          </a:r>
        </a:p>
      </dsp:txBody>
      <dsp:txXfrm>
        <a:off x="2154981" y="1512664"/>
        <a:ext cx="1959074" cy="1175444"/>
      </dsp:txXfrm>
    </dsp:sp>
    <dsp:sp modelId="{4F09EC0C-C240-4521-9309-34C3A4B77A1C}">
      <dsp:nvSpPr>
        <dsp:cNvPr id="0" name=""/>
        <dsp:cNvSpPr/>
      </dsp:nvSpPr>
      <dsp:spPr>
        <a:xfrm>
          <a:off x="4309963" y="1512664"/>
          <a:ext cx="1959074" cy="117544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 sense of relief </a:t>
          </a:r>
        </a:p>
      </dsp:txBody>
      <dsp:txXfrm>
        <a:off x="4309963" y="1512664"/>
        <a:ext cx="1959074" cy="1175444"/>
      </dsp:txXfrm>
    </dsp:sp>
    <dsp:sp modelId="{2CD7EEAF-1BDC-448D-AB49-9A7205946674}">
      <dsp:nvSpPr>
        <dsp:cNvPr id="0" name=""/>
        <dsp:cNvSpPr/>
      </dsp:nvSpPr>
      <dsp:spPr>
        <a:xfrm>
          <a:off x="0" y="2884016"/>
          <a:ext cx="1959074" cy="117544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 sense of guilt </a:t>
          </a:r>
        </a:p>
      </dsp:txBody>
      <dsp:txXfrm>
        <a:off x="0" y="2884016"/>
        <a:ext cx="1959074" cy="1175444"/>
      </dsp:txXfrm>
    </dsp:sp>
    <dsp:sp modelId="{DFE727B8-E600-4C34-9EC4-C071E0704005}">
      <dsp:nvSpPr>
        <dsp:cNvPr id="0" name=""/>
        <dsp:cNvSpPr/>
      </dsp:nvSpPr>
      <dsp:spPr>
        <a:xfrm>
          <a:off x="2154981" y="2884016"/>
          <a:ext cx="1959074" cy="117544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Anger </a:t>
          </a:r>
          <a:endParaRPr lang="en-US" sz="2000" kern="1200" dirty="0"/>
        </a:p>
      </dsp:txBody>
      <dsp:txXfrm>
        <a:off x="2154981" y="2884016"/>
        <a:ext cx="1959074" cy="1175444"/>
      </dsp:txXfrm>
    </dsp:sp>
    <dsp:sp modelId="{8B4287CE-951F-432A-A282-A1B47048C7F4}">
      <dsp:nvSpPr>
        <dsp:cNvPr id="0" name=""/>
        <dsp:cNvSpPr/>
      </dsp:nvSpPr>
      <dsp:spPr>
        <a:xfrm>
          <a:off x="4309963" y="2884016"/>
          <a:ext cx="1959074" cy="117544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Attempts to make sense of the death of someone </a:t>
          </a:r>
        </a:p>
      </dsp:txBody>
      <dsp:txXfrm>
        <a:off x="4309963" y="2884016"/>
        <a:ext cx="1959074" cy="1175444"/>
      </dsp:txXfrm>
    </dsp:sp>
    <dsp:sp modelId="{95505B52-9A1A-4C98-8AA0-F88752346681}">
      <dsp:nvSpPr>
        <dsp:cNvPr id="0" name=""/>
        <dsp:cNvSpPr/>
      </dsp:nvSpPr>
      <dsp:spPr>
        <a:xfrm>
          <a:off x="2154981" y="4255368"/>
          <a:ext cx="1959074" cy="117544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Attempts to find new meaning for life </a:t>
          </a:r>
        </a:p>
      </dsp:txBody>
      <dsp:txXfrm>
        <a:off x="2154981" y="4255368"/>
        <a:ext cx="1959074" cy="1175444"/>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641B8-DD55-473B-A19E-B8CE0D3B8C07}">
      <dsp:nvSpPr>
        <dsp:cNvPr id="0" name=""/>
        <dsp:cNvSpPr/>
      </dsp:nvSpPr>
      <dsp:spPr>
        <a:xfrm>
          <a:off x="0" y="660"/>
          <a:ext cx="57531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CBB430-EB70-4E22-997B-A3D3834631BC}">
      <dsp:nvSpPr>
        <dsp:cNvPr id="0" name=""/>
        <dsp:cNvSpPr/>
      </dsp:nvSpPr>
      <dsp:spPr>
        <a:xfrm>
          <a:off x="0" y="660"/>
          <a:ext cx="5753100" cy="108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a:t>A distressing psychological, behavioral, social, and sometimes spiritual aftermath of an event</a:t>
          </a:r>
          <a:endParaRPr lang="en-US" sz="2400" kern="1200" dirty="0"/>
        </a:p>
      </dsp:txBody>
      <dsp:txXfrm>
        <a:off x="0" y="660"/>
        <a:ext cx="5753100" cy="1082410"/>
      </dsp:txXfrm>
    </dsp:sp>
    <dsp:sp modelId="{559170A8-A943-47AC-B721-F46A109D06A8}">
      <dsp:nvSpPr>
        <dsp:cNvPr id="0" name=""/>
        <dsp:cNvSpPr/>
      </dsp:nvSpPr>
      <dsp:spPr>
        <a:xfrm>
          <a:off x="0" y="1083071"/>
          <a:ext cx="5753100"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3BB5A1-05DB-4046-81F4-434C0B59D81B}">
      <dsp:nvSpPr>
        <dsp:cNvPr id="0" name=""/>
        <dsp:cNvSpPr/>
      </dsp:nvSpPr>
      <dsp:spPr>
        <a:xfrm>
          <a:off x="0" y="1083071"/>
          <a:ext cx="5753100" cy="108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a:t>Response to acting or witnessing behaviors that go against an individual's values and moral beliefs</a:t>
          </a:r>
          <a:endParaRPr lang="en-US" sz="2400" kern="1200" dirty="0"/>
        </a:p>
      </dsp:txBody>
      <dsp:txXfrm>
        <a:off x="0" y="1083071"/>
        <a:ext cx="5753100" cy="1082410"/>
      </dsp:txXfrm>
    </dsp:sp>
    <dsp:sp modelId="{794DAC6D-BAC3-455C-A1A1-C9AFD9CBC158}">
      <dsp:nvSpPr>
        <dsp:cNvPr id="0" name=""/>
        <dsp:cNvSpPr/>
      </dsp:nvSpPr>
      <dsp:spPr>
        <a:xfrm>
          <a:off x="0" y="2165482"/>
          <a:ext cx="575310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0FD883-7190-4E82-A214-C934F3E72E9B}">
      <dsp:nvSpPr>
        <dsp:cNvPr id="0" name=""/>
        <dsp:cNvSpPr/>
      </dsp:nvSpPr>
      <dsp:spPr>
        <a:xfrm>
          <a:off x="0" y="2165482"/>
          <a:ext cx="5753100" cy="108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a:t>Act of Commission – doing something that goes against </a:t>
          </a:r>
          <a:endParaRPr lang="en-US" sz="2400" kern="1200" dirty="0"/>
        </a:p>
      </dsp:txBody>
      <dsp:txXfrm>
        <a:off x="0" y="2165482"/>
        <a:ext cx="5753100" cy="1082410"/>
      </dsp:txXfrm>
    </dsp:sp>
    <dsp:sp modelId="{B0D96774-333F-4B1A-A373-B81E7A69AAB4}">
      <dsp:nvSpPr>
        <dsp:cNvPr id="0" name=""/>
        <dsp:cNvSpPr/>
      </dsp:nvSpPr>
      <dsp:spPr>
        <a:xfrm>
          <a:off x="0" y="3247892"/>
          <a:ext cx="5753100"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7D4F0C-FE4D-435F-AC37-E22EF87F98F6}">
      <dsp:nvSpPr>
        <dsp:cNvPr id="0" name=""/>
        <dsp:cNvSpPr/>
      </dsp:nvSpPr>
      <dsp:spPr>
        <a:xfrm>
          <a:off x="0" y="3247892"/>
          <a:ext cx="5753100" cy="108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a:t>Act of Omission – </a:t>
          </a:r>
          <a:r>
            <a:rPr lang="en-US" sz="2400" kern="1200"/>
            <a:t>a failure </a:t>
          </a:r>
          <a:r>
            <a:rPr lang="en-US" sz="2400" b="0" i="0" kern="1200"/>
            <a:t>to do something in line with beliefs</a:t>
          </a:r>
          <a:endParaRPr lang="en-US" sz="2400" kern="1200" dirty="0"/>
        </a:p>
      </dsp:txBody>
      <dsp:txXfrm>
        <a:off x="0" y="3247892"/>
        <a:ext cx="5753100" cy="1082410"/>
      </dsp:txXfrm>
    </dsp:sp>
    <dsp:sp modelId="{815050B2-4954-4DB1-AF37-A2D81C63C6F2}">
      <dsp:nvSpPr>
        <dsp:cNvPr id="0" name=""/>
        <dsp:cNvSpPr/>
      </dsp:nvSpPr>
      <dsp:spPr>
        <a:xfrm>
          <a:off x="0" y="4330303"/>
          <a:ext cx="575310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C66D1B-023C-4CD1-8018-9BF1942A6A08}">
      <dsp:nvSpPr>
        <dsp:cNvPr id="0" name=""/>
        <dsp:cNvSpPr/>
      </dsp:nvSpPr>
      <dsp:spPr>
        <a:xfrm>
          <a:off x="0" y="4330303"/>
          <a:ext cx="5753100" cy="1082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Adverse Outcomes – </a:t>
          </a:r>
          <a:r>
            <a:rPr lang="en-US" sz="2400" b="0" i="0" kern="1200"/>
            <a:t>a sense of betrayal from those in positions of power or peers</a:t>
          </a:r>
          <a:endParaRPr lang="en-US" sz="2400" kern="1200" dirty="0"/>
        </a:p>
      </dsp:txBody>
      <dsp:txXfrm>
        <a:off x="0" y="4330303"/>
        <a:ext cx="5753100" cy="108241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ECA9EC-1E52-4311-9C7B-EB19FD154CF2}">
      <dsp:nvSpPr>
        <dsp:cNvPr id="0" name=""/>
        <dsp:cNvSpPr/>
      </dsp:nvSpPr>
      <dsp:spPr>
        <a:xfrm>
          <a:off x="968211" y="809"/>
          <a:ext cx="2063150" cy="123789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Sense of identity breakdown</a:t>
          </a:r>
        </a:p>
      </dsp:txBody>
      <dsp:txXfrm>
        <a:off x="968211" y="809"/>
        <a:ext cx="2063150" cy="1237890"/>
      </dsp:txXfrm>
    </dsp:sp>
    <dsp:sp modelId="{3EC56344-4740-420A-B668-E6E7A76F1316}">
      <dsp:nvSpPr>
        <dsp:cNvPr id="0" name=""/>
        <dsp:cNvSpPr/>
      </dsp:nvSpPr>
      <dsp:spPr>
        <a:xfrm>
          <a:off x="3237676" y="809"/>
          <a:ext cx="2063150" cy="123789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Old values do not hold true</a:t>
          </a:r>
        </a:p>
      </dsp:txBody>
      <dsp:txXfrm>
        <a:off x="3237676" y="809"/>
        <a:ext cx="2063150" cy="1237890"/>
      </dsp:txXfrm>
    </dsp:sp>
    <dsp:sp modelId="{971C8755-6E04-4B72-AFD7-88EA3FEDC285}">
      <dsp:nvSpPr>
        <dsp:cNvPr id="0" name=""/>
        <dsp:cNvSpPr/>
      </dsp:nvSpPr>
      <dsp:spPr>
        <a:xfrm>
          <a:off x="968211" y="1445014"/>
          <a:ext cx="2063150" cy="123789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chemeClr val="accent1"/>
              </a:solidFill>
              <a:effectLst/>
              <a:latin typeface="Calibri" panose="020F0502020204030204" pitchFamily="34" charset="0"/>
              <a:cs typeface="Calibri" panose="020F0502020204030204" pitchFamily="34" charset="0"/>
            </a:rPr>
            <a:t>Guilt, shame, disgust and anger </a:t>
          </a:r>
          <a:endParaRPr lang="en-US" sz="2400" kern="1200" dirty="0">
            <a:solidFill>
              <a:schemeClr val="accent1"/>
            </a:solidFill>
            <a:latin typeface="Calibri" panose="020F0502020204030204" pitchFamily="34" charset="0"/>
            <a:cs typeface="Calibri" panose="020F0502020204030204" pitchFamily="34" charset="0"/>
          </a:endParaRPr>
        </a:p>
      </dsp:txBody>
      <dsp:txXfrm>
        <a:off x="968211" y="1445014"/>
        <a:ext cx="2063150" cy="1237890"/>
      </dsp:txXfrm>
    </dsp:sp>
    <dsp:sp modelId="{3741A1B3-9EF4-40D7-BFF1-F9F25DF6A1D3}">
      <dsp:nvSpPr>
        <dsp:cNvPr id="0" name=""/>
        <dsp:cNvSpPr/>
      </dsp:nvSpPr>
      <dsp:spPr>
        <a:xfrm>
          <a:off x="3237676" y="1445014"/>
          <a:ext cx="2063150" cy="123789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Sense of a loss of meaning in life</a:t>
          </a:r>
        </a:p>
      </dsp:txBody>
      <dsp:txXfrm>
        <a:off x="3237676" y="1445014"/>
        <a:ext cx="2063150" cy="1237890"/>
      </dsp:txXfrm>
    </dsp:sp>
    <dsp:sp modelId="{B89A7B1A-AC5A-436C-93A0-E91BE3F879C6}">
      <dsp:nvSpPr>
        <dsp:cNvPr id="0" name=""/>
        <dsp:cNvSpPr/>
      </dsp:nvSpPr>
      <dsp:spPr>
        <a:xfrm>
          <a:off x="968211" y="2889220"/>
          <a:ext cx="2063150" cy="123789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Personal realities radically shift</a:t>
          </a:r>
        </a:p>
      </dsp:txBody>
      <dsp:txXfrm>
        <a:off x="968211" y="2889220"/>
        <a:ext cx="2063150" cy="1237890"/>
      </dsp:txXfrm>
    </dsp:sp>
    <dsp:sp modelId="{D3119238-9E12-4009-89DA-E589FFE5E8F0}">
      <dsp:nvSpPr>
        <dsp:cNvPr id="0" name=""/>
        <dsp:cNvSpPr/>
      </dsp:nvSpPr>
      <dsp:spPr>
        <a:xfrm>
          <a:off x="3237676" y="2889220"/>
          <a:ext cx="2063150" cy="123789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Loss of a “center”</a:t>
          </a:r>
        </a:p>
      </dsp:txBody>
      <dsp:txXfrm>
        <a:off x="3237676" y="2889220"/>
        <a:ext cx="2063150" cy="1237890"/>
      </dsp:txXfrm>
    </dsp:sp>
    <dsp:sp modelId="{948A2EA0-A16D-4BC5-94B1-2BC6F256D3F9}">
      <dsp:nvSpPr>
        <dsp:cNvPr id="0" name=""/>
        <dsp:cNvSpPr/>
      </dsp:nvSpPr>
      <dsp:spPr>
        <a:xfrm>
          <a:off x="968211" y="4333425"/>
          <a:ext cx="2063150" cy="123789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Anxiety</a:t>
          </a:r>
        </a:p>
      </dsp:txBody>
      <dsp:txXfrm>
        <a:off x="968211" y="4333425"/>
        <a:ext cx="2063150" cy="1237890"/>
      </dsp:txXfrm>
    </dsp:sp>
    <dsp:sp modelId="{556E7E42-D67F-41D1-B2F7-53FE2064EF02}">
      <dsp:nvSpPr>
        <dsp:cNvPr id="0" name=""/>
        <dsp:cNvSpPr/>
      </dsp:nvSpPr>
      <dsp:spPr>
        <a:xfrm>
          <a:off x="3237676" y="4333425"/>
          <a:ext cx="2063150" cy="123789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1"/>
              </a:solidFill>
            </a:rPr>
            <a:t>Limited of coping skills</a:t>
          </a:r>
        </a:p>
      </dsp:txBody>
      <dsp:txXfrm>
        <a:off x="3237676" y="4333425"/>
        <a:ext cx="2063150" cy="123789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AB931-9750-4246-BDEF-A2468182CB65}">
      <dsp:nvSpPr>
        <dsp:cNvPr id="0" name=""/>
        <dsp:cNvSpPr/>
      </dsp:nvSpPr>
      <dsp:spPr>
        <a:xfrm>
          <a:off x="51224" y="1867"/>
          <a:ext cx="3382931" cy="202975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u="none" kern="1200" dirty="0">
              <a:solidFill>
                <a:schemeClr val="bg1"/>
              </a:solidFill>
            </a:rPr>
            <a:t>Nearly 1 in 4 police officers </a:t>
          </a:r>
          <a:r>
            <a:rPr lang="en-US" sz="2100" kern="1200" dirty="0"/>
            <a:t>have thoughts of suicide at some point in their life</a:t>
          </a:r>
        </a:p>
      </dsp:txBody>
      <dsp:txXfrm>
        <a:off x="51224" y="1867"/>
        <a:ext cx="3382931" cy="2029758"/>
      </dsp:txXfrm>
    </dsp:sp>
    <dsp:sp modelId="{F8BF3378-87A5-430B-9995-78C11514EFF0}">
      <dsp:nvSpPr>
        <dsp:cNvPr id="0" name=""/>
        <dsp:cNvSpPr/>
      </dsp:nvSpPr>
      <dsp:spPr>
        <a:xfrm>
          <a:off x="3772448" y="1867"/>
          <a:ext cx="3382931" cy="2029758"/>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Law enforcement personnel are 54% more likely to die of suicide than other occupations.</a:t>
          </a:r>
        </a:p>
      </dsp:txBody>
      <dsp:txXfrm>
        <a:off x="3772448" y="1867"/>
        <a:ext cx="3382931" cy="2029758"/>
      </dsp:txXfrm>
    </dsp:sp>
    <dsp:sp modelId="{1160E36F-6F6B-4037-8B71-CE7D2085A593}">
      <dsp:nvSpPr>
        <dsp:cNvPr id="0" name=""/>
        <dsp:cNvSpPr/>
      </dsp:nvSpPr>
      <dsp:spPr>
        <a:xfrm>
          <a:off x="7493673" y="1867"/>
          <a:ext cx="3382931" cy="2029758"/>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rPr>
            <a:t>In the smallest departments, the suicide rate for officers </a:t>
          </a:r>
          <a:r>
            <a:rPr lang="en-US" sz="2100" u="none" kern="1200" dirty="0">
              <a:solidFill>
                <a:schemeClr val="bg1"/>
              </a:solidFill>
            </a:rPr>
            <a:t>increases to almost four times </a:t>
          </a:r>
          <a:r>
            <a:rPr lang="en-US" sz="2100" kern="1200" dirty="0">
              <a:solidFill>
                <a:schemeClr val="bg1"/>
              </a:solidFill>
            </a:rPr>
            <a:t>the national average.</a:t>
          </a:r>
        </a:p>
      </dsp:txBody>
      <dsp:txXfrm>
        <a:off x="7493673" y="1867"/>
        <a:ext cx="3382931" cy="2029758"/>
      </dsp:txXfrm>
    </dsp:sp>
    <dsp:sp modelId="{92F2ED8E-6396-4D82-940E-E8433A879864}">
      <dsp:nvSpPr>
        <dsp:cNvPr id="0" name=""/>
        <dsp:cNvSpPr/>
      </dsp:nvSpPr>
      <dsp:spPr>
        <a:xfrm>
          <a:off x="1911836" y="2369919"/>
          <a:ext cx="3382931" cy="2029758"/>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dirty="0"/>
            <a:t>In 2021, 117 American police officers died by suicide.</a:t>
          </a:r>
          <a:endParaRPr lang="en-US" sz="2100" kern="1200" dirty="0"/>
        </a:p>
      </dsp:txBody>
      <dsp:txXfrm>
        <a:off x="1911836" y="2369919"/>
        <a:ext cx="3382931" cy="2029758"/>
      </dsp:txXfrm>
    </dsp:sp>
    <dsp:sp modelId="{46DC5BEA-C1E9-4274-A457-B6F51B57C049}">
      <dsp:nvSpPr>
        <dsp:cNvPr id="0" name=""/>
        <dsp:cNvSpPr/>
      </dsp:nvSpPr>
      <dsp:spPr>
        <a:xfrm>
          <a:off x="5633061" y="2369919"/>
          <a:ext cx="3382931" cy="2029758"/>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rPr>
            <a:t>Compared to the general population, </a:t>
          </a:r>
          <a:r>
            <a:rPr lang="en-US" sz="2100" u="none" kern="1200" dirty="0">
              <a:solidFill>
                <a:schemeClr val="bg1"/>
              </a:solidFill>
            </a:rPr>
            <a:t>law enforcement report much higher rates of depression, PTSD, burnout, and other anxiety related mental health conditions</a:t>
          </a:r>
          <a:r>
            <a:rPr lang="en-US" sz="2100" u="sng"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a:t>
          </a:r>
          <a:endParaRPr lang="en-US" sz="2100" kern="1200" dirty="0">
            <a:solidFill>
              <a:schemeClr val="bg1"/>
            </a:solidFill>
          </a:endParaRPr>
        </a:p>
      </dsp:txBody>
      <dsp:txXfrm>
        <a:off x="5633061" y="2369919"/>
        <a:ext cx="3382931" cy="2029758"/>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9A0AF7-1654-41D8-9C7C-C70FFFA01571}">
      <dsp:nvSpPr>
        <dsp:cNvPr id="0" name=""/>
        <dsp:cNvSpPr/>
      </dsp:nvSpPr>
      <dsp:spPr>
        <a:xfrm>
          <a:off x="994052" y="2380"/>
          <a:ext cx="2664841" cy="1598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Death of a loved one or close friend a serious Illness</a:t>
          </a:r>
        </a:p>
      </dsp:txBody>
      <dsp:txXfrm>
        <a:off x="994052" y="2380"/>
        <a:ext cx="2664841" cy="1598905"/>
      </dsp:txXfrm>
    </dsp:sp>
    <dsp:sp modelId="{E35D11D3-178B-4F8F-9253-C5DADEFE77EF}">
      <dsp:nvSpPr>
        <dsp:cNvPr id="0" name=""/>
        <dsp:cNvSpPr/>
      </dsp:nvSpPr>
      <dsp:spPr>
        <a:xfrm>
          <a:off x="3925379" y="2380"/>
          <a:ext cx="2664841" cy="1598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Divorce or breakup of a significant relationship </a:t>
          </a:r>
        </a:p>
      </dsp:txBody>
      <dsp:txXfrm>
        <a:off x="3925379" y="2380"/>
        <a:ext cx="2664841" cy="1598905"/>
      </dsp:txXfrm>
    </dsp:sp>
    <dsp:sp modelId="{61649EBE-A1BE-45B2-9764-841D51EBFE72}">
      <dsp:nvSpPr>
        <dsp:cNvPr id="0" name=""/>
        <dsp:cNvSpPr/>
      </dsp:nvSpPr>
      <dsp:spPr>
        <a:xfrm>
          <a:off x="6856705" y="2380"/>
          <a:ext cx="2664841" cy="1598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 failure or a financial setback </a:t>
          </a:r>
        </a:p>
      </dsp:txBody>
      <dsp:txXfrm>
        <a:off x="6856705" y="2380"/>
        <a:ext cx="2664841" cy="1598905"/>
      </dsp:txXfrm>
    </dsp:sp>
    <dsp:sp modelId="{9C795E97-A590-4E7A-B19B-3CFB1445E8B2}">
      <dsp:nvSpPr>
        <dsp:cNvPr id="0" name=""/>
        <dsp:cNvSpPr/>
      </dsp:nvSpPr>
      <dsp:spPr>
        <a:xfrm>
          <a:off x="994052" y="1867769"/>
          <a:ext cx="2664841" cy="1598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Depression or other psychiatric disorders </a:t>
          </a:r>
        </a:p>
      </dsp:txBody>
      <dsp:txXfrm>
        <a:off x="994052" y="1867769"/>
        <a:ext cx="2664841" cy="1598905"/>
      </dsp:txXfrm>
    </dsp:sp>
    <dsp:sp modelId="{F786EC36-8054-4A45-83C1-DAFE87EBD9EE}">
      <dsp:nvSpPr>
        <dsp:cNvPr id="0" name=""/>
        <dsp:cNvSpPr/>
      </dsp:nvSpPr>
      <dsp:spPr>
        <a:xfrm>
          <a:off x="3925379" y="1867769"/>
          <a:ext cx="2664841" cy="1598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Substance abuse</a:t>
          </a:r>
        </a:p>
      </dsp:txBody>
      <dsp:txXfrm>
        <a:off x="3925379" y="1867769"/>
        <a:ext cx="2664841" cy="1598905"/>
      </dsp:txXfrm>
    </dsp:sp>
    <dsp:sp modelId="{8A120B55-6BC1-4509-A9DC-C929E4D7AAC9}">
      <dsp:nvSpPr>
        <dsp:cNvPr id="0" name=""/>
        <dsp:cNvSpPr/>
      </dsp:nvSpPr>
      <dsp:spPr>
        <a:xfrm>
          <a:off x="6856705" y="1867769"/>
          <a:ext cx="2664841" cy="1598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Unemployment</a:t>
          </a:r>
        </a:p>
      </dsp:txBody>
      <dsp:txXfrm>
        <a:off x="6856705" y="1867769"/>
        <a:ext cx="2664841" cy="1598905"/>
      </dsp:txXfrm>
    </dsp:sp>
    <dsp:sp modelId="{14B3EB10-2126-428B-96C4-1E3DB07A47FF}">
      <dsp:nvSpPr>
        <dsp:cNvPr id="0" name=""/>
        <dsp:cNvSpPr/>
      </dsp:nvSpPr>
      <dsp:spPr>
        <a:xfrm>
          <a:off x="2459715" y="3733158"/>
          <a:ext cx="2664841" cy="1598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Retirement</a:t>
          </a:r>
        </a:p>
      </dsp:txBody>
      <dsp:txXfrm>
        <a:off x="2459715" y="3733158"/>
        <a:ext cx="2664841" cy="1598905"/>
      </dsp:txXfrm>
    </dsp:sp>
    <dsp:sp modelId="{B0CAA163-6069-4B18-97D0-F5C59DAE970F}">
      <dsp:nvSpPr>
        <dsp:cNvPr id="0" name=""/>
        <dsp:cNvSpPr/>
      </dsp:nvSpPr>
      <dsp:spPr>
        <a:xfrm>
          <a:off x="5391042" y="3733158"/>
          <a:ext cx="2664841" cy="15989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Absence of a support system</a:t>
          </a:r>
        </a:p>
      </dsp:txBody>
      <dsp:txXfrm>
        <a:off x="5391042" y="3733158"/>
        <a:ext cx="2664841" cy="1598905"/>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7F935-FC98-4B21-AE15-837DEEA27353}">
      <dsp:nvSpPr>
        <dsp:cNvPr id="0" name=""/>
        <dsp:cNvSpPr/>
      </dsp:nvSpPr>
      <dsp:spPr>
        <a:xfrm>
          <a:off x="0" y="442461"/>
          <a:ext cx="6367912" cy="10073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Manipulation </a:t>
          </a:r>
        </a:p>
      </dsp:txBody>
      <dsp:txXfrm>
        <a:off x="49176" y="491637"/>
        <a:ext cx="6269560" cy="909018"/>
      </dsp:txXfrm>
    </dsp:sp>
    <dsp:sp modelId="{8BADA9D8-574C-4A48-B459-18840D18682C}">
      <dsp:nvSpPr>
        <dsp:cNvPr id="0" name=""/>
        <dsp:cNvSpPr/>
      </dsp:nvSpPr>
      <dsp:spPr>
        <a:xfrm>
          <a:off x="0" y="1570791"/>
          <a:ext cx="6367912" cy="1007370"/>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Revenge </a:t>
          </a:r>
        </a:p>
      </dsp:txBody>
      <dsp:txXfrm>
        <a:off x="49176" y="1619967"/>
        <a:ext cx="6269560" cy="909018"/>
      </dsp:txXfrm>
    </dsp:sp>
    <dsp:sp modelId="{34E45A91-6069-49B9-B801-58617DBFAEBF}">
      <dsp:nvSpPr>
        <dsp:cNvPr id="0" name=""/>
        <dsp:cNvSpPr/>
      </dsp:nvSpPr>
      <dsp:spPr>
        <a:xfrm>
          <a:off x="0" y="2699121"/>
          <a:ext cx="6367912" cy="100737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Misdirected anger</a:t>
          </a:r>
        </a:p>
      </dsp:txBody>
      <dsp:txXfrm>
        <a:off x="49176" y="2748297"/>
        <a:ext cx="6269560" cy="909018"/>
      </dsp:txXfrm>
    </dsp:sp>
    <dsp:sp modelId="{D257B911-6D90-4E1C-92DC-3E28DD5A8824}">
      <dsp:nvSpPr>
        <dsp:cNvPr id="0" name=""/>
        <dsp:cNvSpPr/>
      </dsp:nvSpPr>
      <dsp:spPr>
        <a:xfrm>
          <a:off x="0" y="3827451"/>
          <a:ext cx="6367912" cy="1007370"/>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Distorted reality </a:t>
          </a:r>
        </a:p>
      </dsp:txBody>
      <dsp:txXfrm>
        <a:off x="49176" y="3876627"/>
        <a:ext cx="6269560" cy="909018"/>
      </dsp:txXfrm>
    </dsp:sp>
    <dsp:sp modelId="{5E3FF186-1502-4420-8962-0B0BF238FD2B}">
      <dsp:nvSpPr>
        <dsp:cNvPr id="0" name=""/>
        <dsp:cNvSpPr/>
      </dsp:nvSpPr>
      <dsp:spPr>
        <a:xfrm>
          <a:off x="0" y="4955781"/>
          <a:ext cx="6367912" cy="1007370"/>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Not seeing any alternatives</a:t>
          </a:r>
        </a:p>
      </dsp:txBody>
      <dsp:txXfrm>
        <a:off x="49176" y="5004957"/>
        <a:ext cx="6269560" cy="9090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A020D-6456-BE4D-87D1-56FBE5FE1425}">
      <dsp:nvSpPr>
        <dsp:cNvPr id="0" name=""/>
        <dsp:cNvSpPr/>
      </dsp:nvSpPr>
      <dsp:spPr>
        <a:xfrm>
          <a:off x="4045" y="1169183"/>
          <a:ext cx="2432731" cy="973092"/>
        </a:xfrm>
        <a:prstGeom prst="rect">
          <a:avLst/>
        </a:prstGeom>
        <a:solidFill>
          <a:srgbClr val="63666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b="1" kern="1200" dirty="0"/>
            <a:t>Boomers</a:t>
          </a:r>
        </a:p>
      </dsp:txBody>
      <dsp:txXfrm>
        <a:off x="4045" y="1169183"/>
        <a:ext cx="2432731" cy="973092"/>
      </dsp:txXfrm>
    </dsp:sp>
    <dsp:sp modelId="{321BFEB1-8E85-1B4A-888D-3722B5312EFC}">
      <dsp:nvSpPr>
        <dsp:cNvPr id="0" name=""/>
        <dsp:cNvSpPr/>
      </dsp:nvSpPr>
      <dsp:spPr>
        <a:xfrm>
          <a:off x="4045" y="2142276"/>
          <a:ext cx="2432731" cy="3546539"/>
        </a:xfrm>
        <a:prstGeom prst="rect">
          <a:avLst/>
        </a:prstGeom>
        <a:solidFill>
          <a:schemeClr val="bg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b="1" kern="1200" dirty="0"/>
            <a:t>1946-1965</a:t>
          </a:r>
        </a:p>
        <a:p>
          <a:pPr marL="228600" lvl="1" indent="-228600" algn="l" defTabSz="1111250">
            <a:lnSpc>
              <a:spcPct val="90000"/>
            </a:lnSpc>
            <a:spcBef>
              <a:spcPct val="0"/>
            </a:spcBef>
            <a:spcAft>
              <a:spcPct val="15000"/>
            </a:spcAft>
            <a:buChar char="•"/>
          </a:pPr>
          <a:r>
            <a:rPr lang="en-US" sz="2500" b="0" kern="1200" dirty="0"/>
            <a:t>Individualistic</a:t>
          </a:r>
        </a:p>
        <a:p>
          <a:pPr marL="228600" lvl="1" indent="-228600" algn="l" defTabSz="1111250">
            <a:lnSpc>
              <a:spcPct val="90000"/>
            </a:lnSpc>
            <a:spcBef>
              <a:spcPct val="0"/>
            </a:spcBef>
            <a:spcAft>
              <a:spcPct val="15000"/>
            </a:spcAft>
            <a:buChar char="•"/>
          </a:pPr>
          <a:r>
            <a:rPr lang="en-US" sz="2500" b="0" kern="1200" dirty="0"/>
            <a:t>Engaged</a:t>
          </a:r>
        </a:p>
        <a:p>
          <a:pPr marL="228600" lvl="1" indent="-228600" algn="l" defTabSz="1111250">
            <a:lnSpc>
              <a:spcPct val="90000"/>
            </a:lnSpc>
            <a:spcBef>
              <a:spcPct val="0"/>
            </a:spcBef>
            <a:spcAft>
              <a:spcPct val="15000"/>
            </a:spcAft>
            <a:buChar char="•"/>
          </a:pPr>
          <a:r>
            <a:rPr lang="en-US" sz="2500" b="0" kern="1200" dirty="0"/>
            <a:t>Respect and appreciation </a:t>
          </a:r>
        </a:p>
        <a:p>
          <a:pPr marL="228600" lvl="1" indent="-228600" algn="l" defTabSz="1111250">
            <a:lnSpc>
              <a:spcPct val="90000"/>
            </a:lnSpc>
            <a:spcBef>
              <a:spcPct val="0"/>
            </a:spcBef>
            <a:spcAft>
              <a:spcPct val="15000"/>
            </a:spcAft>
            <a:buChar char="•"/>
          </a:pPr>
          <a:r>
            <a:rPr lang="en-US" sz="2500" b="0" kern="1200" dirty="0"/>
            <a:t>Work ethic</a:t>
          </a:r>
        </a:p>
        <a:p>
          <a:pPr marL="285750" lvl="1" indent="-285750" algn="l" defTabSz="1333500">
            <a:lnSpc>
              <a:spcPct val="90000"/>
            </a:lnSpc>
            <a:spcBef>
              <a:spcPct val="0"/>
            </a:spcBef>
            <a:spcAft>
              <a:spcPct val="15000"/>
            </a:spcAft>
            <a:buChar char="•"/>
          </a:pPr>
          <a:endParaRPr lang="en-US" sz="3000" b="0" kern="1200" dirty="0"/>
        </a:p>
      </dsp:txBody>
      <dsp:txXfrm>
        <a:off x="4045" y="2142276"/>
        <a:ext cx="2432731" cy="3546539"/>
      </dsp:txXfrm>
    </dsp:sp>
    <dsp:sp modelId="{FE359C8B-60AD-B04F-ACA4-A14FEC693D8A}">
      <dsp:nvSpPr>
        <dsp:cNvPr id="0" name=""/>
        <dsp:cNvSpPr/>
      </dsp:nvSpPr>
      <dsp:spPr>
        <a:xfrm>
          <a:off x="2777360" y="1169183"/>
          <a:ext cx="2432731" cy="973092"/>
        </a:xfrm>
        <a:prstGeom prst="rect">
          <a:avLst/>
        </a:prstGeom>
        <a:solidFill>
          <a:schemeClr val="bg2">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b="1" kern="1200" dirty="0"/>
            <a:t>Gen X</a:t>
          </a:r>
        </a:p>
      </dsp:txBody>
      <dsp:txXfrm>
        <a:off x="2777360" y="1169183"/>
        <a:ext cx="2432731" cy="973092"/>
      </dsp:txXfrm>
    </dsp:sp>
    <dsp:sp modelId="{E49909BB-9E36-2541-9CD6-70D6FA4A74A1}">
      <dsp:nvSpPr>
        <dsp:cNvPr id="0" name=""/>
        <dsp:cNvSpPr/>
      </dsp:nvSpPr>
      <dsp:spPr>
        <a:xfrm>
          <a:off x="2777360" y="2142276"/>
          <a:ext cx="2432731" cy="3546539"/>
        </a:xfrm>
        <a:prstGeom prst="rect">
          <a:avLst/>
        </a:prstGeom>
        <a:solidFill>
          <a:schemeClr val="accent3">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b="1" kern="1200" dirty="0"/>
            <a:t>1965-1976</a:t>
          </a:r>
        </a:p>
        <a:p>
          <a:pPr marL="228600" lvl="1" indent="-228600" algn="l" defTabSz="1111250">
            <a:lnSpc>
              <a:spcPct val="90000"/>
            </a:lnSpc>
            <a:spcBef>
              <a:spcPct val="0"/>
            </a:spcBef>
            <a:spcAft>
              <a:spcPct val="15000"/>
            </a:spcAft>
            <a:buChar char="•"/>
          </a:pPr>
          <a:r>
            <a:rPr lang="en-US" sz="2500" b="0" kern="1200" dirty="0"/>
            <a:t>Pragmatic and skeptical</a:t>
          </a:r>
        </a:p>
        <a:p>
          <a:pPr marL="228600" lvl="1" indent="-228600" algn="l" defTabSz="1111250">
            <a:lnSpc>
              <a:spcPct val="90000"/>
            </a:lnSpc>
            <a:spcBef>
              <a:spcPct val="0"/>
            </a:spcBef>
            <a:spcAft>
              <a:spcPct val="15000"/>
            </a:spcAft>
            <a:buChar char="•"/>
          </a:pPr>
          <a:r>
            <a:rPr lang="en-US" sz="2500" b="0" kern="1200" dirty="0"/>
            <a:t>Disengaged</a:t>
          </a:r>
        </a:p>
        <a:p>
          <a:pPr marL="228600" lvl="1" indent="-228600" algn="l" defTabSz="1111250">
            <a:lnSpc>
              <a:spcPct val="90000"/>
            </a:lnSpc>
            <a:spcBef>
              <a:spcPct val="0"/>
            </a:spcBef>
            <a:spcAft>
              <a:spcPct val="15000"/>
            </a:spcAft>
            <a:buChar char="•"/>
          </a:pPr>
          <a:r>
            <a:rPr lang="en-US" sz="2500" b="0" kern="1200" dirty="0"/>
            <a:t>Work-life balance</a:t>
          </a:r>
        </a:p>
        <a:p>
          <a:pPr marL="228600" lvl="1" indent="-228600" algn="l" defTabSz="1111250">
            <a:lnSpc>
              <a:spcPct val="90000"/>
            </a:lnSpc>
            <a:spcBef>
              <a:spcPct val="0"/>
            </a:spcBef>
            <a:spcAft>
              <a:spcPct val="15000"/>
            </a:spcAft>
            <a:buChar char="•"/>
          </a:pPr>
          <a:r>
            <a:rPr lang="en-US" sz="2500" b="0" kern="1200" dirty="0"/>
            <a:t>Independent</a:t>
          </a:r>
        </a:p>
      </dsp:txBody>
      <dsp:txXfrm>
        <a:off x="2777360" y="2142276"/>
        <a:ext cx="2432731" cy="3546539"/>
      </dsp:txXfrm>
    </dsp:sp>
    <dsp:sp modelId="{CA2CB793-C6A1-6F4D-A1C5-E805C0BC5B50}">
      <dsp:nvSpPr>
        <dsp:cNvPr id="0" name=""/>
        <dsp:cNvSpPr/>
      </dsp:nvSpPr>
      <dsp:spPr>
        <a:xfrm>
          <a:off x="5550674" y="1169183"/>
          <a:ext cx="2432731" cy="973092"/>
        </a:xfrm>
        <a:prstGeom prst="rect">
          <a:avLst/>
        </a:prstGeom>
        <a:solidFill>
          <a:srgbClr val="8E2C3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b="1" kern="1200" dirty="0"/>
            <a:t>Gen Y Millennials</a:t>
          </a:r>
        </a:p>
      </dsp:txBody>
      <dsp:txXfrm>
        <a:off x="5550674" y="1169183"/>
        <a:ext cx="2432731" cy="973092"/>
      </dsp:txXfrm>
    </dsp:sp>
    <dsp:sp modelId="{8DA73492-FAA7-AB47-8E19-9F48F2DC2036}">
      <dsp:nvSpPr>
        <dsp:cNvPr id="0" name=""/>
        <dsp:cNvSpPr/>
      </dsp:nvSpPr>
      <dsp:spPr>
        <a:xfrm>
          <a:off x="5550674" y="2142276"/>
          <a:ext cx="2432731" cy="3546539"/>
        </a:xfrm>
        <a:prstGeom prst="rect">
          <a:avLst/>
        </a:prstGeom>
        <a:solidFill>
          <a:srgbClr val="E7CABF">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b="1" kern="1200" dirty="0"/>
            <a:t>1977-1995</a:t>
          </a:r>
        </a:p>
        <a:p>
          <a:pPr marL="228600" lvl="1" indent="-228600" algn="l" defTabSz="1111250">
            <a:lnSpc>
              <a:spcPct val="90000"/>
            </a:lnSpc>
            <a:spcBef>
              <a:spcPct val="0"/>
            </a:spcBef>
            <a:spcAft>
              <a:spcPct val="15000"/>
            </a:spcAft>
            <a:buChar char="•"/>
          </a:pPr>
          <a:r>
            <a:rPr lang="en-US" sz="2500" b="0" kern="1200" dirty="0"/>
            <a:t>Enthusiastic and self-confident</a:t>
          </a:r>
        </a:p>
        <a:p>
          <a:pPr marL="228600" lvl="1" indent="-228600" algn="l" defTabSz="1111250">
            <a:lnSpc>
              <a:spcPct val="90000"/>
            </a:lnSpc>
            <a:spcBef>
              <a:spcPct val="0"/>
            </a:spcBef>
            <a:spcAft>
              <a:spcPct val="15000"/>
            </a:spcAft>
            <a:buChar char="•"/>
          </a:pPr>
          <a:r>
            <a:rPr lang="en-US" sz="2500" b="0" kern="1200" dirty="0"/>
            <a:t>Collaborative</a:t>
          </a:r>
        </a:p>
        <a:p>
          <a:pPr marL="228600" lvl="1" indent="-228600" algn="l" defTabSz="1111250">
            <a:lnSpc>
              <a:spcPct val="90000"/>
            </a:lnSpc>
            <a:spcBef>
              <a:spcPct val="0"/>
            </a:spcBef>
            <a:spcAft>
              <a:spcPct val="15000"/>
            </a:spcAft>
            <a:buChar char="•"/>
          </a:pPr>
          <a:r>
            <a:rPr lang="en-US" sz="2500" b="0" kern="1200" dirty="0"/>
            <a:t>Socially conscious</a:t>
          </a:r>
        </a:p>
        <a:p>
          <a:pPr marL="228600" lvl="1" indent="-228600" algn="l" defTabSz="1111250">
            <a:lnSpc>
              <a:spcPct val="90000"/>
            </a:lnSpc>
            <a:spcBef>
              <a:spcPct val="0"/>
            </a:spcBef>
            <a:spcAft>
              <a:spcPct val="15000"/>
            </a:spcAft>
            <a:buChar char="•"/>
          </a:pPr>
          <a:r>
            <a:rPr lang="en-US" sz="2500" b="0" kern="1200" dirty="0"/>
            <a:t>Innovative</a:t>
          </a:r>
        </a:p>
      </dsp:txBody>
      <dsp:txXfrm>
        <a:off x="5550674" y="2142276"/>
        <a:ext cx="2432731" cy="3546539"/>
      </dsp:txXfrm>
    </dsp:sp>
    <dsp:sp modelId="{AFF5BE0A-7BEF-4142-8E9D-78EF4745286F}">
      <dsp:nvSpPr>
        <dsp:cNvPr id="0" name=""/>
        <dsp:cNvSpPr/>
      </dsp:nvSpPr>
      <dsp:spPr>
        <a:xfrm>
          <a:off x="8323988" y="1169183"/>
          <a:ext cx="2432731" cy="973092"/>
        </a:xfrm>
        <a:prstGeom prst="rect">
          <a:avLst/>
        </a:prstGeom>
        <a:solidFill>
          <a:srgbClr val="FB64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b="1" kern="1200" dirty="0"/>
            <a:t>Gen Z  </a:t>
          </a:r>
          <a:r>
            <a:rPr lang="en-US" sz="3000" b="1" kern="1200" dirty="0" err="1"/>
            <a:t>Zoomers</a:t>
          </a:r>
          <a:endParaRPr lang="en-US" sz="3000" b="1" kern="1200" dirty="0"/>
        </a:p>
      </dsp:txBody>
      <dsp:txXfrm>
        <a:off x="8323988" y="1169183"/>
        <a:ext cx="2432731" cy="973092"/>
      </dsp:txXfrm>
    </dsp:sp>
    <dsp:sp modelId="{1CEAAAFA-CC3C-9740-941A-A641C00CB8A4}">
      <dsp:nvSpPr>
        <dsp:cNvPr id="0" name=""/>
        <dsp:cNvSpPr/>
      </dsp:nvSpPr>
      <dsp:spPr>
        <a:xfrm>
          <a:off x="8323988" y="2142276"/>
          <a:ext cx="2432731" cy="3546539"/>
        </a:xfrm>
        <a:prstGeom prst="rect">
          <a:avLst/>
        </a:prstGeom>
        <a:solidFill>
          <a:schemeClr val="accent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b="1" kern="1200" dirty="0"/>
            <a:t>1996-2005</a:t>
          </a:r>
        </a:p>
        <a:p>
          <a:pPr marL="228600" lvl="1" indent="-228600" algn="l" defTabSz="1111250">
            <a:lnSpc>
              <a:spcPct val="90000"/>
            </a:lnSpc>
            <a:spcBef>
              <a:spcPct val="0"/>
            </a:spcBef>
            <a:spcAft>
              <a:spcPct val="15000"/>
            </a:spcAft>
            <a:buChar char="•"/>
          </a:pPr>
          <a:r>
            <a:rPr lang="en-US" sz="2500" b="0" kern="1200" dirty="0"/>
            <a:t>Digital natives</a:t>
          </a:r>
        </a:p>
        <a:p>
          <a:pPr marL="228600" lvl="1" indent="-228600" algn="l" defTabSz="1111250">
            <a:lnSpc>
              <a:spcPct val="90000"/>
            </a:lnSpc>
            <a:spcBef>
              <a:spcPct val="0"/>
            </a:spcBef>
            <a:spcAft>
              <a:spcPct val="15000"/>
            </a:spcAft>
            <a:buChar char="•"/>
          </a:pPr>
          <a:r>
            <a:rPr lang="en-US" sz="2500" b="0" kern="1200" dirty="0"/>
            <a:t>Practical</a:t>
          </a:r>
        </a:p>
        <a:p>
          <a:pPr marL="228600" lvl="1" indent="-228600" algn="l" defTabSz="1111250">
            <a:lnSpc>
              <a:spcPct val="90000"/>
            </a:lnSpc>
            <a:spcBef>
              <a:spcPct val="0"/>
            </a:spcBef>
            <a:spcAft>
              <a:spcPct val="15000"/>
            </a:spcAft>
            <a:buChar char="•"/>
          </a:pPr>
          <a:r>
            <a:rPr lang="en-US" sz="2500" b="0" kern="1200" dirty="0"/>
            <a:t>Diverse</a:t>
          </a:r>
        </a:p>
        <a:p>
          <a:pPr marL="228600" lvl="1" indent="-228600" algn="l" defTabSz="1111250">
            <a:lnSpc>
              <a:spcPct val="90000"/>
            </a:lnSpc>
            <a:spcBef>
              <a:spcPct val="0"/>
            </a:spcBef>
            <a:spcAft>
              <a:spcPct val="15000"/>
            </a:spcAft>
            <a:buChar char="•"/>
          </a:pPr>
          <a:r>
            <a:rPr lang="en-US" sz="2500" b="0" kern="1200" dirty="0"/>
            <a:t>Independent</a:t>
          </a:r>
        </a:p>
        <a:p>
          <a:pPr marL="228600" lvl="1" indent="-228600" algn="l" defTabSz="1111250">
            <a:lnSpc>
              <a:spcPct val="90000"/>
            </a:lnSpc>
            <a:spcBef>
              <a:spcPct val="0"/>
            </a:spcBef>
            <a:spcAft>
              <a:spcPct val="15000"/>
            </a:spcAft>
            <a:buChar char="•"/>
          </a:pPr>
          <a:r>
            <a:rPr lang="en-US" sz="2500" b="0" kern="1200" dirty="0"/>
            <a:t>Empathetic</a:t>
          </a:r>
        </a:p>
      </dsp:txBody>
      <dsp:txXfrm>
        <a:off x="8323988" y="2142276"/>
        <a:ext cx="2432731" cy="3546539"/>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9CE6FE-7B41-42A1-A313-9B5C1EF176B9}">
      <dsp:nvSpPr>
        <dsp:cNvPr id="0" name=""/>
        <dsp:cNvSpPr/>
      </dsp:nvSpPr>
      <dsp:spPr>
        <a:xfrm>
          <a:off x="0" y="516343"/>
          <a:ext cx="1989972" cy="119398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Increased sadness</a:t>
          </a:r>
        </a:p>
      </dsp:txBody>
      <dsp:txXfrm>
        <a:off x="0" y="516343"/>
        <a:ext cx="1989972" cy="1193983"/>
      </dsp:txXfrm>
    </dsp:sp>
    <dsp:sp modelId="{05751AB5-A836-43F3-9A20-D68B44EB113F}">
      <dsp:nvSpPr>
        <dsp:cNvPr id="0" name=""/>
        <dsp:cNvSpPr/>
      </dsp:nvSpPr>
      <dsp:spPr>
        <a:xfrm>
          <a:off x="2188970" y="516343"/>
          <a:ext cx="1989972" cy="1193983"/>
        </a:xfrm>
        <a:prstGeom prst="rect">
          <a:avLst/>
        </a:prstGeom>
        <a:solidFill>
          <a:schemeClr val="accent5">
            <a:hueOff val="-614413"/>
            <a:satOff val="-1584"/>
            <a:lumOff val="-10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Withdrawal</a:t>
          </a:r>
        </a:p>
      </dsp:txBody>
      <dsp:txXfrm>
        <a:off x="2188970" y="516343"/>
        <a:ext cx="1989972" cy="1193983"/>
      </dsp:txXfrm>
    </dsp:sp>
    <dsp:sp modelId="{3D286163-8C40-4503-B88C-A8DF5EEDF132}">
      <dsp:nvSpPr>
        <dsp:cNvPr id="0" name=""/>
        <dsp:cNvSpPr/>
      </dsp:nvSpPr>
      <dsp:spPr>
        <a:xfrm>
          <a:off x="4377940" y="516343"/>
          <a:ext cx="1989972" cy="1193983"/>
        </a:xfrm>
        <a:prstGeom prst="rect">
          <a:avLst/>
        </a:prstGeom>
        <a:solidFill>
          <a:schemeClr val="accent5">
            <a:hueOff val="-1228826"/>
            <a:satOff val="-3167"/>
            <a:lumOff val="-21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Irritability</a:t>
          </a:r>
        </a:p>
      </dsp:txBody>
      <dsp:txXfrm>
        <a:off x="4377940" y="516343"/>
        <a:ext cx="1989972" cy="1193983"/>
      </dsp:txXfrm>
    </dsp:sp>
    <dsp:sp modelId="{60B3C334-C79E-43D1-9B27-D93572F6DFD9}">
      <dsp:nvSpPr>
        <dsp:cNvPr id="0" name=""/>
        <dsp:cNvSpPr/>
      </dsp:nvSpPr>
      <dsp:spPr>
        <a:xfrm>
          <a:off x="0" y="1909324"/>
          <a:ext cx="1989972" cy="1193983"/>
        </a:xfrm>
        <a:prstGeom prst="rect">
          <a:avLst/>
        </a:prstGeom>
        <a:solidFill>
          <a:schemeClr val="accent5">
            <a:hueOff val="-1843239"/>
            <a:satOff val="-4751"/>
            <a:lumOff val="-32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Difficulty concentrating</a:t>
          </a:r>
        </a:p>
      </dsp:txBody>
      <dsp:txXfrm>
        <a:off x="0" y="1909324"/>
        <a:ext cx="1989972" cy="1193983"/>
      </dsp:txXfrm>
    </dsp:sp>
    <dsp:sp modelId="{088A57B3-5300-43D5-9085-237BDC1D0991}">
      <dsp:nvSpPr>
        <dsp:cNvPr id="0" name=""/>
        <dsp:cNvSpPr/>
      </dsp:nvSpPr>
      <dsp:spPr>
        <a:xfrm>
          <a:off x="2188970" y="1909324"/>
          <a:ext cx="1989972" cy="1193983"/>
        </a:xfrm>
        <a:prstGeom prst="rect">
          <a:avLst/>
        </a:prstGeom>
        <a:solidFill>
          <a:schemeClr val="accent5">
            <a:hueOff val="-2457652"/>
            <a:satOff val="-6334"/>
            <a:lumOff val="-42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Loss of appetite and weight, or overeating and weight gain </a:t>
          </a:r>
        </a:p>
      </dsp:txBody>
      <dsp:txXfrm>
        <a:off x="2188970" y="1909324"/>
        <a:ext cx="1989972" cy="1193983"/>
      </dsp:txXfrm>
    </dsp:sp>
    <dsp:sp modelId="{D93EF4A2-103F-4039-9365-C72C3D4D2EF5}">
      <dsp:nvSpPr>
        <dsp:cNvPr id="0" name=""/>
        <dsp:cNvSpPr/>
      </dsp:nvSpPr>
      <dsp:spPr>
        <a:xfrm>
          <a:off x="4377940" y="1909324"/>
          <a:ext cx="1989972" cy="1193983"/>
        </a:xfrm>
        <a:prstGeom prst="rect">
          <a:avLst/>
        </a:prstGeom>
        <a:solidFill>
          <a:schemeClr val="accent5">
            <a:hueOff val="-3072065"/>
            <a:satOff val="-7918"/>
            <a:lumOff val="-53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Oversleeping</a:t>
          </a:r>
        </a:p>
      </dsp:txBody>
      <dsp:txXfrm>
        <a:off x="4377940" y="1909324"/>
        <a:ext cx="1989972" cy="1193983"/>
      </dsp:txXfrm>
    </dsp:sp>
    <dsp:sp modelId="{FA6CE0A4-1A57-4E44-BBEC-5538940EC11F}">
      <dsp:nvSpPr>
        <dsp:cNvPr id="0" name=""/>
        <dsp:cNvSpPr/>
      </dsp:nvSpPr>
      <dsp:spPr>
        <a:xfrm>
          <a:off x="0" y="3302305"/>
          <a:ext cx="1989972" cy="1193983"/>
        </a:xfrm>
        <a:prstGeom prst="rect">
          <a:avLst/>
        </a:prstGeom>
        <a:solidFill>
          <a:schemeClr val="accent5">
            <a:hueOff val="-3686478"/>
            <a:satOff val="-9501"/>
            <a:lumOff val="-64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Insomnia or early wakening</a:t>
          </a:r>
        </a:p>
      </dsp:txBody>
      <dsp:txXfrm>
        <a:off x="0" y="3302305"/>
        <a:ext cx="1989972" cy="1193983"/>
      </dsp:txXfrm>
    </dsp:sp>
    <dsp:sp modelId="{380F56A1-C49B-40FD-A424-FB737CE84B35}">
      <dsp:nvSpPr>
        <dsp:cNvPr id="0" name=""/>
        <dsp:cNvSpPr/>
      </dsp:nvSpPr>
      <dsp:spPr>
        <a:xfrm>
          <a:off x="2188970" y="3302305"/>
          <a:ext cx="1989972" cy="1193983"/>
        </a:xfrm>
        <a:prstGeom prst="rect">
          <a:avLst/>
        </a:prstGeom>
        <a:solidFill>
          <a:schemeClr val="accent5">
            <a:hueOff val="-4300891"/>
            <a:satOff val="-11085"/>
            <a:lumOff val="-74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Loss of interest in people and activities previously enjoyed </a:t>
          </a:r>
        </a:p>
      </dsp:txBody>
      <dsp:txXfrm>
        <a:off x="2188970" y="3302305"/>
        <a:ext cx="1989972" cy="1193983"/>
      </dsp:txXfrm>
    </dsp:sp>
    <dsp:sp modelId="{DC25AEAF-E79E-42B1-99CA-A30AD1D2A759}">
      <dsp:nvSpPr>
        <dsp:cNvPr id="0" name=""/>
        <dsp:cNvSpPr/>
      </dsp:nvSpPr>
      <dsp:spPr>
        <a:xfrm>
          <a:off x="4377940" y="3302305"/>
          <a:ext cx="1989972" cy="1193983"/>
        </a:xfrm>
        <a:prstGeom prst="rect">
          <a:avLst/>
        </a:prstGeom>
        <a:solidFill>
          <a:schemeClr val="accent5">
            <a:hueOff val="-4915304"/>
            <a:satOff val="-12668"/>
            <a:lumOff val="-85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Worry about money or illness </a:t>
          </a:r>
        </a:p>
      </dsp:txBody>
      <dsp:txXfrm>
        <a:off x="4377940" y="3302305"/>
        <a:ext cx="1989972" cy="1193983"/>
      </dsp:txXfrm>
    </dsp:sp>
    <dsp:sp modelId="{9861C1A5-39CE-4610-B8D7-D21F8C4737B0}">
      <dsp:nvSpPr>
        <dsp:cNvPr id="0" name=""/>
        <dsp:cNvSpPr/>
      </dsp:nvSpPr>
      <dsp:spPr>
        <a:xfrm>
          <a:off x="0" y="4695286"/>
          <a:ext cx="1989972" cy="1193983"/>
        </a:xfrm>
        <a:prstGeom prst="rect">
          <a:avLst/>
        </a:prstGeom>
        <a:solidFill>
          <a:schemeClr val="accent5">
            <a:hueOff val="-5529717"/>
            <a:satOff val="-14252"/>
            <a:lumOff val="-96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Fears of losing control or going crazy</a:t>
          </a:r>
        </a:p>
      </dsp:txBody>
      <dsp:txXfrm>
        <a:off x="0" y="4695286"/>
        <a:ext cx="1989972" cy="1193983"/>
      </dsp:txXfrm>
    </dsp:sp>
    <dsp:sp modelId="{2F945695-F3D9-4F0F-801A-7D41E763E6B4}">
      <dsp:nvSpPr>
        <dsp:cNvPr id="0" name=""/>
        <dsp:cNvSpPr/>
      </dsp:nvSpPr>
      <dsp:spPr>
        <a:xfrm>
          <a:off x="2188970" y="4695286"/>
          <a:ext cx="1989972" cy="1193983"/>
        </a:xfrm>
        <a:prstGeom prst="rect">
          <a:avLst/>
        </a:prstGeom>
        <a:solidFill>
          <a:schemeClr val="accent5">
            <a:hueOff val="-6144130"/>
            <a:satOff val="-15835"/>
            <a:lumOff val="-106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Feeling worthless and hopeless </a:t>
          </a:r>
        </a:p>
      </dsp:txBody>
      <dsp:txXfrm>
        <a:off x="2188970" y="4695286"/>
        <a:ext cx="1989972" cy="1193983"/>
      </dsp:txXfrm>
    </dsp:sp>
    <dsp:sp modelId="{52EE04C9-997C-4362-A321-E062B4DB4FCF}">
      <dsp:nvSpPr>
        <dsp:cNvPr id="0" name=""/>
        <dsp:cNvSpPr/>
      </dsp:nvSpPr>
      <dsp:spPr>
        <a:xfrm>
          <a:off x="4377940" y="4695286"/>
          <a:ext cx="1989972" cy="119398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Feeling guilt, shame, or self-hatred</a:t>
          </a:r>
        </a:p>
      </dsp:txBody>
      <dsp:txXfrm>
        <a:off x="4377940" y="4695286"/>
        <a:ext cx="1989972" cy="1193983"/>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8CA47-0F67-4386-BEC7-120220D4D162}">
      <dsp:nvSpPr>
        <dsp:cNvPr id="0" name=""/>
        <dsp:cNvSpPr/>
      </dsp:nvSpPr>
      <dsp:spPr>
        <a:xfrm>
          <a:off x="0" y="1087730"/>
          <a:ext cx="6489509" cy="144494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BlueLine Support Resources</a:t>
          </a:r>
        </a:p>
      </dsp:txBody>
      <dsp:txXfrm>
        <a:off x="70537" y="1158267"/>
        <a:ext cx="6348435" cy="1303875"/>
      </dsp:txXfrm>
    </dsp:sp>
    <dsp:sp modelId="{1DAC4285-D17F-40E5-B2E9-28FFC9E9A671}">
      <dsp:nvSpPr>
        <dsp:cNvPr id="0" name=""/>
        <dsp:cNvSpPr/>
      </dsp:nvSpPr>
      <dsp:spPr>
        <a:xfrm>
          <a:off x="0" y="2719880"/>
          <a:ext cx="6489509" cy="144494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hlinkClick xmlns:r="http://schemas.openxmlformats.org/officeDocument/2006/relationships" r:id="rId1"/>
            </a:rPr>
            <a:t>https://bluelinesupport-bls.org/resources/</a:t>
          </a:r>
          <a:endParaRPr lang="en-US" sz="3600" kern="1200" dirty="0"/>
        </a:p>
      </dsp:txBody>
      <dsp:txXfrm>
        <a:off x="70537" y="2790417"/>
        <a:ext cx="6348435" cy="13038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A020D-6456-BE4D-87D1-56FBE5FE1425}">
      <dsp:nvSpPr>
        <dsp:cNvPr id="0" name=""/>
        <dsp:cNvSpPr/>
      </dsp:nvSpPr>
      <dsp:spPr>
        <a:xfrm>
          <a:off x="4045" y="83576"/>
          <a:ext cx="2432731" cy="973092"/>
        </a:xfrm>
        <a:prstGeom prst="rect">
          <a:avLst/>
        </a:prstGeom>
        <a:solidFill>
          <a:srgbClr val="63666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b="1" kern="1200" dirty="0"/>
            <a:t>Boomers</a:t>
          </a:r>
        </a:p>
      </dsp:txBody>
      <dsp:txXfrm>
        <a:off x="4045" y="83576"/>
        <a:ext cx="2432731" cy="973092"/>
      </dsp:txXfrm>
    </dsp:sp>
    <dsp:sp modelId="{321BFEB1-8E85-1B4A-888D-3722B5312EFC}">
      <dsp:nvSpPr>
        <dsp:cNvPr id="0" name=""/>
        <dsp:cNvSpPr/>
      </dsp:nvSpPr>
      <dsp:spPr>
        <a:xfrm>
          <a:off x="4045" y="1056669"/>
          <a:ext cx="2432731" cy="4128480"/>
        </a:xfrm>
        <a:prstGeom prst="rect">
          <a:avLst/>
        </a:prstGeom>
        <a:solidFill>
          <a:schemeClr val="bg2">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b="1" kern="1200" dirty="0"/>
            <a:t>1946-1965</a:t>
          </a:r>
        </a:p>
        <a:p>
          <a:pPr marL="228600" lvl="1" indent="-228600" algn="l" defTabSz="1111250">
            <a:lnSpc>
              <a:spcPct val="90000"/>
            </a:lnSpc>
            <a:spcBef>
              <a:spcPct val="0"/>
            </a:spcBef>
            <a:spcAft>
              <a:spcPct val="15000"/>
            </a:spcAft>
            <a:buChar char="•"/>
          </a:pPr>
          <a:r>
            <a:rPr lang="en-US" sz="2500" b="0" kern="1200" dirty="0"/>
            <a:t>Competitive</a:t>
          </a:r>
        </a:p>
        <a:p>
          <a:pPr marL="228600" lvl="1" indent="-228600" algn="l" defTabSz="1111250">
            <a:lnSpc>
              <a:spcPct val="90000"/>
            </a:lnSpc>
            <a:spcBef>
              <a:spcPct val="0"/>
            </a:spcBef>
            <a:spcAft>
              <a:spcPct val="15000"/>
            </a:spcAft>
            <a:buChar char="•"/>
          </a:pPr>
          <a:r>
            <a:rPr lang="en-US" sz="2500" b="0" kern="1200" dirty="0"/>
            <a:t>Hard working</a:t>
          </a:r>
        </a:p>
        <a:p>
          <a:pPr marL="228600" lvl="1" indent="-228600" algn="l" defTabSz="1111250">
            <a:lnSpc>
              <a:spcPct val="90000"/>
            </a:lnSpc>
            <a:spcBef>
              <a:spcPct val="0"/>
            </a:spcBef>
            <a:spcAft>
              <a:spcPct val="15000"/>
            </a:spcAft>
            <a:buChar char="•"/>
          </a:pPr>
          <a:r>
            <a:rPr lang="en-US" sz="2500" b="0" kern="1200" dirty="0"/>
            <a:t>Optimistic</a:t>
          </a:r>
        </a:p>
        <a:p>
          <a:pPr marL="228600" lvl="1" indent="-228600" algn="l" defTabSz="1111250">
            <a:lnSpc>
              <a:spcPct val="90000"/>
            </a:lnSpc>
            <a:spcBef>
              <a:spcPct val="0"/>
            </a:spcBef>
            <a:spcAft>
              <a:spcPct val="15000"/>
            </a:spcAft>
            <a:buChar char="•"/>
          </a:pPr>
          <a:r>
            <a:rPr lang="en-US" sz="2500" b="0" kern="1200" dirty="0"/>
            <a:t>Team player</a:t>
          </a:r>
        </a:p>
        <a:p>
          <a:pPr marL="228600" lvl="1" indent="-228600" algn="l" defTabSz="1111250">
            <a:lnSpc>
              <a:spcPct val="90000"/>
            </a:lnSpc>
            <a:spcBef>
              <a:spcPct val="0"/>
            </a:spcBef>
            <a:spcAft>
              <a:spcPct val="15000"/>
            </a:spcAft>
            <a:buChar char="•"/>
          </a:pPr>
          <a:r>
            <a:rPr lang="en-US" sz="2500" b="0" kern="1200" dirty="0"/>
            <a:t>Prosperity</a:t>
          </a:r>
        </a:p>
        <a:p>
          <a:pPr marL="228600" lvl="1" indent="-228600" algn="l" defTabSz="1111250">
            <a:lnSpc>
              <a:spcPct val="90000"/>
            </a:lnSpc>
            <a:spcBef>
              <a:spcPct val="0"/>
            </a:spcBef>
            <a:spcAft>
              <a:spcPct val="15000"/>
            </a:spcAft>
            <a:buChar char="•"/>
          </a:pPr>
          <a:r>
            <a:rPr lang="en-US" sz="2500" b="0" kern="1200" dirty="0"/>
            <a:t>Individual choice</a:t>
          </a:r>
        </a:p>
        <a:p>
          <a:pPr marL="285750" lvl="1" indent="-285750" algn="l" defTabSz="1333500">
            <a:lnSpc>
              <a:spcPct val="90000"/>
            </a:lnSpc>
            <a:spcBef>
              <a:spcPct val="0"/>
            </a:spcBef>
            <a:spcAft>
              <a:spcPct val="15000"/>
            </a:spcAft>
            <a:buChar char="•"/>
          </a:pPr>
          <a:endParaRPr lang="en-US" sz="3000" b="0" kern="1200" dirty="0"/>
        </a:p>
      </dsp:txBody>
      <dsp:txXfrm>
        <a:off x="4045" y="1056669"/>
        <a:ext cx="2432731" cy="4128480"/>
      </dsp:txXfrm>
    </dsp:sp>
    <dsp:sp modelId="{FE359C8B-60AD-B04F-ACA4-A14FEC693D8A}">
      <dsp:nvSpPr>
        <dsp:cNvPr id="0" name=""/>
        <dsp:cNvSpPr/>
      </dsp:nvSpPr>
      <dsp:spPr>
        <a:xfrm>
          <a:off x="2777360" y="83576"/>
          <a:ext cx="2432731" cy="973092"/>
        </a:xfrm>
        <a:prstGeom prst="rect">
          <a:avLst/>
        </a:prstGeom>
        <a:solidFill>
          <a:schemeClr val="bg2">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b="1" kern="1200" dirty="0"/>
            <a:t>Gen X</a:t>
          </a:r>
        </a:p>
      </dsp:txBody>
      <dsp:txXfrm>
        <a:off x="2777360" y="83576"/>
        <a:ext cx="2432731" cy="973092"/>
      </dsp:txXfrm>
    </dsp:sp>
    <dsp:sp modelId="{E49909BB-9E36-2541-9CD6-70D6FA4A74A1}">
      <dsp:nvSpPr>
        <dsp:cNvPr id="0" name=""/>
        <dsp:cNvSpPr/>
      </dsp:nvSpPr>
      <dsp:spPr>
        <a:xfrm>
          <a:off x="2777360" y="1056669"/>
          <a:ext cx="2432731" cy="4128480"/>
        </a:xfrm>
        <a:prstGeom prst="rect">
          <a:avLst/>
        </a:prstGeom>
        <a:solidFill>
          <a:schemeClr val="accent3">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b="1" kern="1200" dirty="0"/>
            <a:t>1965-1976</a:t>
          </a:r>
        </a:p>
        <a:p>
          <a:pPr marL="228600" lvl="1" indent="-228600" algn="l" defTabSz="1111250">
            <a:lnSpc>
              <a:spcPct val="90000"/>
            </a:lnSpc>
            <a:spcBef>
              <a:spcPct val="0"/>
            </a:spcBef>
            <a:spcAft>
              <a:spcPct val="15000"/>
            </a:spcAft>
            <a:buChar char="•"/>
          </a:pPr>
          <a:r>
            <a:rPr lang="en-US" sz="2500" b="0" kern="1200" dirty="0"/>
            <a:t>Independent</a:t>
          </a:r>
        </a:p>
        <a:p>
          <a:pPr marL="228600" lvl="1" indent="-228600" algn="l" defTabSz="1111250">
            <a:lnSpc>
              <a:spcPct val="90000"/>
            </a:lnSpc>
            <a:spcBef>
              <a:spcPct val="0"/>
            </a:spcBef>
            <a:spcAft>
              <a:spcPct val="15000"/>
            </a:spcAft>
            <a:buChar char="•"/>
          </a:pPr>
          <a:r>
            <a:rPr lang="en-US" sz="2500" b="0" kern="1200" dirty="0"/>
            <a:t>Resourceful</a:t>
          </a:r>
        </a:p>
        <a:p>
          <a:pPr marL="228600" lvl="1" indent="-228600" algn="l" defTabSz="1111250">
            <a:lnSpc>
              <a:spcPct val="90000"/>
            </a:lnSpc>
            <a:spcBef>
              <a:spcPct val="0"/>
            </a:spcBef>
            <a:spcAft>
              <a:spcPct val="15000"/>
            </a:spcAft>
            <a:buChar char="•"/>
          </a:pPr>
          <a:r>
            <a:rPr lang="en-US" sz="2500" b="0" kern="1200" dirty="0"/>
            <a:t>Transparent</a:t>
          </a:r>
        </a:p>
        <a:p>
          <a:pPr marL="228600" lvl="1" indent="-228600" algn="l" defTabSz="1111250">
            <a:lnSpc>
              <a:spcPct val="90000"/>
            </a:lnSpc>
            <a:spcBef>
              <a:spcPct val="0"/>
            </a:spcBef>
            <a:spcAft>
              <a:spcPct val="15000"/>
            </a:spcAft>
            <a:buChar char="•"/>
          </a:pPr>
          <a:r>
            <a:rPr lang="en-US" sz="2500" b="0" kern="1200" dirty="0"/>
            <a:t>Adaptable</a:t>
          </a:r>
        </a:p>
        <a:p>
          <a:pPr marL="228600" lvl="1" indent="-228600" algn="l" defTabSz="1111250">
            <a:lnSpc>
              <a:spcPct val="90000"/>
            </a:lnSpc>
            <a:spcBef>
              <a:spcPct val="0"/>
            </a:spcBef>
            <a:spcAft>
              <a:spcPct val="15000"/>
            </a:spcAft>
            <a:buChar char="•"/>
          </a:pPr>
          <a:r>
            <a:rPr lang="en-US" sz="2500" b="0" kern="1200" dirty="0"/>
            <a:t>Ethical</a:t>
          </a:r>
        </a:p>
        <a:p>
          <a:pPr marL="228600" lvl="1" indent="-228600" algn="l" defTabSz="1111250">
            <a:lnSpc>
              <a:spcPct val="90000"/>
            </a:lnSpc>
            <a:spcBef>
              <a:spcPct val="0"/>
            </a:spcBef>
            <a:spcAft>
              <a:spcPct val="15000"/>
            </a:spcAft>
            <a:buChar char="•"/>
          </a:pPr>
          <a:r>
            <a:rPr lang="en-US" sz="2500" b="0" kern="1200" dirty="0"/>
            <a:t>Direct</a:t>
          </a:r>
        </a:p>
      </dsp:txBody>
      <dsp:txXfrm>
        <a:off x="2777360" y="1056669"/>
        <a:ext cx="2432731" cy="4128480"/>
      </dsp:txXfrm>
    </dsp:sp>
    <dsp:sp modelId="{CA2CB793-C6A1-6F4D-A1C5-E805C0BC5B50}">
      <dsp:nvSpPr>
        <dsp:cNvPr id="0" name=""/>
        <dsp:cNvSpPr/>
      </dsp:nvSpPr>
      <dsp:spPr>
        <a:xfrm>
          <a:off x="5550674" y="83576"/>
          <a:ext cx="2432731" cy="973092"/>
        </a:xfrm>
        <a:prstGeom prst="rect">
          <a:avLst/>
        </a:prstGeom>
        <a:solidFill>
          <a:srgbClr val="8E2C3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b="1" kern="1200" dirty="0"/>
            <a:t>Millennials</a:t>
          </a:r>
        </a:p>
      </dsp:txBody>
      <dsp:txXfrm>
        <a:off x="5550674" y="83576"/>
        <a:ext cx="2432731" cy="973092"/>
      </dsp:txXfrm>
    </dsp:sp>
    <dsp:sp modelId="{8DA73492-FAA7-AB47-8E19-9F48F2DC2036}">
      <dsp:nvSpPr>
        <dsp:cNvPr id="0" name=""/>
        <dsp:cNvSpPr/>
      </dsp:nvSpPr>
      <dsp:spPr>
        <a:xfrm>
          <a:off x="5550674" y="1056669"/>
          <a:ext cx="2432731" cy="4128480"/>
        </a:xfrm>
        <a:prstGeom prst="rect">
          <a:avLst/>
        </a:prstGeom>
        <a:solidFill>
          <a:srgbClr val="E7CABF">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b="1" kern="1200" dirty="0"/>
            <a:t>1977-1995</a:t>
          </a:r>
        </a:p>
        <a:p>
          <a:pPr marL="228600" lvl="1" indent="-228600" algn="l" defTabSz="1111250">
            <a:lnSpc>
              <a:spcPct val="90000"/>
            </a:lnSpc>
            <a:spcBef>
              <a:spcPct val="0"/>
            </a:spcBef>
            <a:spcAft>
              <a:spcPct val="15000"/>
            </a:spcAft>
            <a:buChar char="•"/>
          </a:pPr>
          <a:r>
            <a:rPr lang="en-US" sz="2500" b="0" kern="1200" dirty="0"/>
            <a:t>Feedback</a:t>
          </a:r>
        </a:p>
        <a:p>
          <a:pPr marL="228600" lvl="1" indent="-228600" algn="l" defTabSz="1111250">
            <a:lnSpc>
              <a:spcPct val="90000"/>
            </a:lnSpc>
            <a:spcBef>
              <a:spcPct val="0"/>
            </a:spcBef>
            <a:spcAft>
              <a:spcPct val="15000"/>
            </a:spcAft>
            <a:buChar char="•"/>
          </a:pPr>
          <a:r>
            <a:rPr lang="en-US" sz="2500" b="0" kern="1200" dirty="0"/>
            <a:t>Achievement</a:t>
          </a:r>
        </a:p>
        <a:p>
          <a:pPr marL="228600" lvl="1" indent="-228600" algn="l" defTabSz="1111250">
            <a:lnSpc>
              <a:spcPct val="90000"/>
            </a:lnSpc>
            <a:spcBef>
              <a:spcPct val="0"/>
            </a:spcBef>
            <a:spcAft>
              <a:spcPct val="15000"/>
            </a:spcAft>
            <a:buChar char="•"/>
          </a:pPr>
          <a:r>
            <a:rPr lang="en-US" sz="2500" b="0" kern="1200" dirty="0"/>
            <a:t>Collaboration</a:t>
          </a:r>
        </a:p>
        <a:p>
          <a:pPr marL="228600" lvl="1" indent="-228600" algn="l" defTabSz="1111250">
            <a:lnSpc>
              <a:spcPct val="90000"/>
            </a:lnSpc>
            <a:spcBef>
              <a:spcPct val="0"/>
            </a:spcBef>
            <a:spcAft>
              <a:spcPct val="15000"/>
            </a:spcAft>
            <a:buChar char="•"/>
          </a:pPr>
          <a:r>
            <a:rPr lang="en-US" sz="2500" b="0" kern="1200" dirty="0"/>
            <a:t>Technology</a:t>
          </a:r>
        </a:p>
        <a:p>
          <a:pPr marL="228600" lvl="1" indent="-228600" algn="l" defTabSz="1111250">
            <a:lnSpc>
              <a:spcPct val="90000"/>
            </a:lnSpc>
            <a:spcBef>
              <a:spcPct val="0"/>
            </a:spcBef>
            <a:spcAft>
              <a:spcPct val="15000"/>
            </a:spcAft>
            <a:buChar char="•"/>
          </a:pPr>
          <a:r>
            <a:rPr lang="en-US" sz="2500" b="0" kern="1200" dirty="0"/>
            <a:t>Family</a:t>
          </a:r>
        </a:p>
        <a:p>
          <a:pPr marL="228600" lvl="1" indent="-228600" algn="l" defTabSz="1111250">
            <a:lnSpc>
              <a:spcPct val="90000"/>
            </a:lnSpc>
            <a:spcBef>
              <a:spcPct val="0"/>
            </a:spcBef>
            <a:spcAft>
              <a:spcPct val="15000"/>
            </a:spcAft>
            <a:buChar char="•"/>
          </a:pPr>
          <a:r>
            <a:rPr lang="en-US" sz="2500" b="0" kern="1200" dirty="0"/>
            <a:t>Flexibility</a:t>
          </a:r>
        </a:p>
      </dsp:txBody>
      <dsp:txXfrm>
        <a:off x="5550674" y="1056669"/>
        <a:ext cx="2432731" cy="4128480"/>
      </dsp:txXfrm>
    </dsp:sp>
    <dsp:sp modelId="{AFF5BE0A-7BEF-4142-8E9D-78EF4745286F}">
      <dsp:nvSpPr>
        <dsp:cNvPr id="0" name=""/>
        <dsp:cNvSpPr/>
      </dsp:nvSpPr>
      <dsp:spPr>
        <a:xfrm>
          <a:off x="8323988" y="83576"/>
          <a:ext cx="2432731" cy="973092"/>
        </a:xfrm>
        <a:prstGeom prst="rect">
          <a:avLst/>
        </a:prstGeom>
        <a:solidFill>
          <a:srgbClr val="FB64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b="1" kern="1200" dirty="0"/>
            <a:t>Gen Z  </a:t>
          </a:r>
          <a:r>
            <a:rPr lang="en-US" sz="3000" b="1" kern="1200" dirty="0" err="1"/>
            <a:t>Zoomers</a:t>
          </a:r>
          <a:endParaRPr lang="en-US" sz="3000" b="1" kern="1200" dirty="0"/>
        </a:p>
      </dsp:txBody>
      <dsp:txXfrm>
        <a:off x="8323988" y="83576"/>
        <a:ext cx="2432731" cy="973092"/>
      </dsp:txXfrm>
    </dsp:sp>
    <dsp:sp modelId="{1CEAAAFA-CC3C-9740-941A-A641C00CB8A4}">
      <dsp:nvSpPr>
        <dsp:cNvPr id="0" name=""/>
        <dsp:cNvSpPr/>
      </dsp:nvSpPr>
      <dsp:spPr>
        <a:xfrm>
          <a:off x="8323988" y="1056669"/>
          <a:ext cx="2432731" cy="4128480"/>
        </a:xfrm>
        <a:prstGeom prst="rect">
          <a:avLst/>
        </a:prstGeom>
        <a:solidFill>
          <a:schemeClr val="accent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b="1" kern="1200" dirty="0"/>
            <a:t>1996-2005</a:t>
          </a:r>
        </a:p>
        <a:p>
          <a:pPr marL="228600" lvl="1" indent="-228600" algn="l" defTabSz="1111250">
            <a:lnSpc>
              <a:spcPct val="90000"/>
            </a:lnSpc>
            <a:spcBef>
              <a:spcPct val="0"/>
            </a:spcBef>
            <a:spcAft>
              <a:spcPct val="15000"/>
            </a:spcAft>
            <a:buChar char="•"/>
          </a:pPr>
          <a:r>
            <a:rPr lang="en-US" sz="2500" b="0" kern="1200" dirty="0"/>
            <a:t>Social</a:t>
          </a:r>
        </a:p>
        <a:p>
          <a:pPr marL="228600" lvl="1" indent="-228600" algn="l" defTabSz="1111250">
            <a:lnSpc>
              <a:spcPct val="90000"/>
            </a:lnSpc>
            <a:spcBef>
              <a:spcPct val="0"/>
            </a:spcBef>
            <a:spcAft>
              <a:spcPct val="15000"/>
            </a:spcAft>
            <a:buChar char="•"/>
          </a:pPr>
          <a:r>
            <a:rPr lang="en-US" sz="2500" b="0" kern="1200" dirty="0"/>
            <a:t>Entrepreneur</a:t>
          </a:r>
        </a:p>
        <a:p>
          <a:pPr marL="228600" lvl="1" indent="-228600" algn="l" defTabSz="1111250">
            <a:lnSpc>
              <a:spcPct val="90000"/>
            </a:lnSpc>
            <a:spcBef>
              <a:spcPct val="0"/>
            </a:spcBef>
            <a:spcAft>
              <a:spcPct val="15000"/>
            </a:spcAft>
            <a:buChar char="•"/>
          </a:pPr>
          <a:r>
            <a:rPr lang="en-US" sz="2500" b="0" kern="1200" dirty="0"/>
            <a:t>Interactive</a:t>
          </a:r>
        </a:p>
        <a:p>
          <a:pPr marL="228600" lvl="1" indent="-228600" algn="l" defTabSz="1111250">
            <a:lnSpc>
              <a:spcPct val="90000"/>
            </a:lnSpc>
            <a:spcBef>
              <a:spcPct val="0"/>
            </a:spcBef>
            <a:spcAft>
              <a:spcPct val="15000"/>
            </a:spcAft>
            <a:buChar char="•"/>
          </a:pPr>
          <a:r>
            <a:rPr lang="en-US" sz="2500" b="0" kern="1200" dirty="0"/>
            <a:t>Multi-tasker</a:t>
          </a:r>
        </a:p>
        <a:p>
          <a:pPr marL="228600" lvl="1" indent="-228600" algn="l" defTabSz="1111250">
            <a:lnSpc>
              <a:spcPct val="90000"/>
            </a:lnSpc>
            <a:spcBef>
              <a:spcPct val="0"/>
            </a:spcBef>
            <a:spcAft>
              <a:spcPct val="15000"/>
            </a:spcAft>
            <a:buChar char="•"/>
          </a:pPr>
          <a:r>
            <a:rPr lang="en-US" sz="2500" b="0" kern="1200" dirty="0"/>
            <a:t>Philanthropist</a:t>
          </a:r>
        </a:p>
        <a:p>
          <a:pPr marL="228600" lvl="1" indent="-228600" algn="l" defTabSz="1111250">
            <a:lnSpc>
              <a:spcPct val="90000"/>
            </a:lnSpc>
            <a:spcBef>
              <a:spcPct val="0"/>
            </a:spcBef>
            <a:spcAft>
              <a:spcPct val="15000"/>
            </a:spcAft>
            <a:buChar char="•"/>
          </a:pPr>
          <a:r>
            <a:rPr lang="en-US" sz="2500" b="0" kern="1200" dirty="0"/>
            <a:t>Cautious</a:t>
          </a:r>
        </a:p>
      </dsp:txBody>
      <dsp:txXfrm>
        <a:off x="8323988" y="1056669"/>
        <a:ext cx="2432731" cy="41284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DC8B24-B3FA-4973-A8A6-226B846DADCA}">
      <dsp:nvSpPr>
        <dsp:cNvPr id="0" name=""/>
        <dsp:cNvSpPr/>
      </dsp:nvSpPr>
      <dsp:spPr>
        <a:xfrm>
          <a:off x="0" y="2312"/>
          <a:ext cx="6269038" cy="11721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175357-ED0E-4772-9FB7-892503086B69}">
      <dsp:nvSpPr>
        <dsp:cNvPr id="0" name=""/>
        <dsp:cNvSpPr/>
      </dsp:nvSpPr>
      <dsp:spPr>
        <a:xfrm>
          <a:off x="354561" y="266036"/>
          <a:ext cx="644657" cy="6446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16B4A5-82E2-4A51-9707-6B36D6D141D0}">
      <dsp:nvSpPr>
        <dsp:cNvPr id="0" name=""/>
        <dsp:cNvSpPr/>
      </dsp:nvSpPr>
      <dsp:spPr>
        <a:xfrm>
          <a:off x="1353781" y="2312"/>
          <a:ext cx="4915256" cy="1172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48" tIns="124048" rIns="124048" bIns="124048" numCol="1" spcCol="1270" anchor="ctr" anchorCtr="0">
          <a:noAutofit/>
        </a:bodyPr>
        <a:lstStyle/>
        <a:p>
          <a:pPr marL="0" lvl="0" indent="0" algn="l" defTabSz="977900">
            <a:lnSpc>
              <a:spcPct val="90000"/>
            </a:lnSpc>
            <a:spcBef>
              <a:spcPct val="0"/>
            </a:spcBef>
            <a:spcAft>
              <a:spcPct val="35000"/>
            </a:spcAft>
            <a:buNone/>
          </a:pPr>
          <a:r>
            <a:rPr lang="en-US" sz="2200" kern="1200"/>
            <a:t>What are some of the stresses you encounter on the job?</a:t>
          </a:r>
        </a:p>
      </dsp:txBody>
      <dsp:txXfrm>
        <a:off x="1353781" y="2312"/>
        <a:ext cx="4915256" cy="1172105"/>
      </dsp:txXfrm>
    </dsp:sp>
    <dsp:sp modelId="{C388D43F-421F-4338-BDB2-41442518E777}">
      <dsp:nvSpPr>
        <dsp:cNvPr id="0" name=""/>
        <dsp:cNvSpPr/>
      </dsp:nvSpPr>
      <dsp:spPr>
        <a:xfrm>
          <a:off x="0" y="1467444"/>
          <a:ext cx="6269038" cy="11721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80BF2E-899A-428C-8988-A4305DBE3997}">
      <dsp:nvSpPr>
        <dsp:cNvPr id="0" name=""/>
        <dsp:cNvSpPr/>
      </dsp:nvSpPr>
      <dsp:spPr>
        <a:xfrm>
          <a:off x="354561" y="1731167"/>
          <a:ext cx="644657" cy="6446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BC35A9-0014-4573-AF64-B47D3B57B1B3}">
      <dsp:nvSpPr>
        <dsp:cNvPr id="0" name=""/>
        <dsp:cNvSpPr/>
      </dsp:nvSpPr>
      <dsp:spPr>
        <a:xfrm>
          <a:off x="1353781" y="1467444"/>
          <a:ext cx="4915256" cy="1172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48" tIns="124048" rIns="124048" bIns="124048" numCol="1" spcCol="1270" anchor="ctr" anchorCtr="0">
          <a:noAutofit/>
        </a:bodyPr>
        <a:lstStyle/>
        <a:p>
          <a:pPr marL="0" lvl="0" indent="0" algn="l" defTabSz="977900">
            <a:lnSpc>
              <a:spcPct val="90000"/>
            </a:lnSpc>
            <a:spcBef>
              <a:spcPct val="0"/>
            </a:spcBef>
            <a:spcAft>
              <a:spcPct val="35000"/>
            </a:spcAft>
            <a:buNone/>
          </a:pPr>
          <a:r>
            <a:rPr lang="en-US" sz="2200" kern="1200"/>
            <a:t>What are some of the stresses you encounter off the job?</a:t>
          </a:r>
        </a:p>
      </dsp:txBody>
      <dsp:txXfrm>
        <a:off x="1353781" y="1467444"/>
        <a:ext cx="4915256" cy="1172105"/>
      </dsp:txXfrm>
    </dsp:sp>
    <dsp:sp modelId="{AC69EEDC-4ED5-4633-B12E-A4804C86F247}">
      <dsp:nvSpPr>
        <dsp:cNvPr id="0" name=""/>
        <dsp:cNvSpPr/>
      </dsp:nvSpPr>
      <dsp:spPr>
        <a:xfrm>
          <a:off x="0" y="2932575"/>
          <a:ext cx="6269038" cy="11721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F98BF8-11A2-4A35-895D-4944B72DC577}">
      <dsp:nvSpPr>
        <dsp:cNvPr id="0" name=""/>
        <dsp:cNvSpPr/>
      </dsp:nvSpPr>
      <dsp:spPr>
        <a:xfrm>
          <a:off x="354561" y="3196299"/>
          <a:ext cx="644657" cy="6446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F8ED8B-A5A8-4B29-9309-7251F3060581}">
      <dsp:nvSpPr>
        <dsp:cNvPr id="0" name=""/>
        <dsp:cNvSpPr/>
      </dsp:nvSpPr>
      <dsp:spPr>
        <a:xfrm>
          <a:off x="1353781" y="2932575"/>
          <a:ext cx="4915256" cy="1172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48" tIns="124048" rIns="124048" bIns="124048" numCol="1" spcCol="1270" anchor="ctr" anchorCtr="0">
          <a:noAutofit/>
        </a:bodyPr>
        <a:lstStyle/>
        <a:p>
          <a:pPr marL="0" lvl="0" indent="0" algn="l" defTabSz="977900">
            <a:lnSpc>
              <a:spcPct val="90000"/>
            </a:lnSpc>
            <a:spcBef>
              <a:spcPct val="0"/>
            </a:spcBef>
            <a:spcAft>
              <a:spcPct val="35000"/>
            </a:spcAft>
            <a:buNone/>
          </a:pPr>
          <a:r>
            <a:rPr lang="en-US" sz="2200" kern="1200"/>
            <a:t>How do you deal with the on-the-job stress?</a:t>
          </a:r>
        </a:p>
      </dsp:txBody>
      <dsp:txXfrm>
        <a:off x="1353781" y="2932575"/>
        <a:ext cx="4915256" cy="1172105"/>
      </dsp:txXfrm>
    </dsp:sp>
    <dsp:sp modelId="{84EAC8D1-6303-46B4-90C7-881A1AB817D2}">
      <dsp:nvSpPr>
        <dsp:cNvPr id="0" name=""/>
        <dsp:cNvSpPr/>
      </dsp:nvSpPr>
      <dsp:spPr>
        <a:xfrm>
          <a:off x="0" y="4397707"/>
          <a:ext cx="6269038" cy="117210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403607-BE05-4A5D-AD2F-BBE9377FC778}">
      <dsp:nvSpPr>
        <dsp:cNvPr id="0" name=""/>
        <dsp:cNvSpPr/>
      </dsp:nvSpPr>
      <dsp:spPr>
        <a:xfrm>
          <a:off x="354561" y="4661430"/>
          <a:ext cx="644657" cy="6446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389977-08D0-43ED-B71E-CDDE54E940D4}">
      <dsp:nvSpPr>
        <dsp:cNvPr id="0" name=""/>
        <dsp:cNvSpPr/>
      </dsp:nvSpPr>
      <dsp:spPr>
        <a:xfrm>
          <a:off x="1353781" y="4397707"/>
          <a:ext cx="4915256" cy="1172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48" tIns="124048" rIns="124048" bIns="124048" numCol="1" spcCol="1270" anchor="ctr" anchorCtr="0">
          <a:noAutofit/>
        </a:bodyPr>
        <a:lstStyle/>
        <a:p>
          <a:pPr marL="0" lvl="0" indent="0" algn="l" defTabSz="977900">
            <a:lnSpc>
              <a:spcPct val="90000"/>
            </a:lnSpc>
            <a:spcBef>
              <a:spcPct val="0"/>
            </a:spcBef>
            <a:spcAft>
              <a:spcPct val="35000"/>
            </a:spcAft>
            <a:buNone/>
          </a:pPr>
          <a:r>
            <a:rPr lang="en-US" sz="2200" kern="1200"/>
            <a:t>How do you deal with the stresses at home?</a:t>
          </a:r>
        </a:p>
      </dsp:txBody>
      <dsp:txXfrm>
        <a:off x="1353781" y="4397707"/>
        <a:ext cx="4915256" cy="11721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8B257-06D5-44B2-8146-EA1C4B01B099}">
      <dsp:nvSpPr>
        <dsp:cNvPr id="0" name=""/>
        <dsp:cNvSpPr/>
      </dsp:nvSpPr>
      <dsp:spPr>
        <a:xfrm>
          <a:off x="671988" y="580"/>
          <a:ext cx="2742307" cy="164538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Current attitude of the media</a:t>
          </a:r>
        </a:p>
      </dsp:txBody>
      <dsp:txXfrm>
        <a:off x="671988" y="580"/>
        <a:ext cx="2742307" cy="1645384"/>
      </dsp:txXfrm>
    </dsp:sp>
    <dsp:sp modelId="{E35DDB2A-7597-4391-AE2D-7259470C29CC}">
      <dsp:nvSpPr>
        <dsp:cNvPr id="0" name=""/>
        <dsp:cNvSpPr/>
      </dsp:nvSpPr>
      <dsp:spPr>
        <a:xfrm>
          <a:off x="3688526" y="580"/>
          <a:ext cx="2742307" cy="164538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Current attitude of some of the public</a:t>
          </a:r>
        </a:p>
      </dsp:txBody>
      <dsp:txXfrm>
        <a:off x="3688526" y="580"/>
        <a:ext cx="2742307" cy="1645384"/>
      </dsp:txXfrm>
    </dsp:sp>
    <dsp:sp modelId="{C33F34CE-2F48-4403-BDAB-48B28281BE37}">
      <dsp:nvSpPr>
        <dsp:cNvPr id="0" name=""/>
        <dsp:cNvSpPr/>
      </dsp:nvSpPr>
      <dsp:spPr>
        <a:xfrm>
          <a:off x="6705064" y="580"/>
          <a:ext cx="2742307" cy="164538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Safety</a:t>
          </a:r>
        </a:p>
      </dsp:txBody>
      <dsp:txXfrm>
        <a:off x="6705064" y="580"/>
        <a:ext cx="2742307" cy="1645384"/>
      </dsp:txXfrm>
    </dsp:sp>
    <dsp:sp modelId="{8394627F-EB81-4A94-B59A-0411D93A2A59}">
      <dsp:nvSpPr>
        <dsp:cNvPr id="0" name=""/>
        <dsp:cNvSpPr/>
      </dsp:nvSpPr>
      <dsp:spPr>
        <a:xfrm>
          <a:off x="671988" y="1920195"/>
          <a:ext cx="2742307" cy="164538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Critical Incidents</a:t>
          </a:r>
        </a:p>
      </dsp:txBody>
      <dsp:txXfrm>
        <a:off x="671988" y="1920195"/>
        <a:ext cx="2742307" cy="1645384"/>
      </dsp:txXfrm>
    </dsp:sp>
    <dsp:sp modelId="{70EC6869-A9F8-41F2-BA05-E95650290D03}">
      <dsp:nvSpPr>
        <dsp:cNvPr id="0" name=""/>
        <dsp:cNvSpPr/>
      </dsp:nvSpPr>
      <dsp:spPr>
        <a:xfrm>
          <a:off x="3688526" y="1920195"/>
          <a:ext cx="2742307" cy="164538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Hypervigilance</a:t>
          </a:r>
        </a:p>
      </dsp:txBody>
      <dsp:txXfrm>
        <a:off x="3688526" y="1920195"/>
        <a:ext cx="2742307" cy="1645384"/>
      </dsp:txXfrm>
    </dsp:sp>
    <dsp:sp modelId="{5B3B2862-2EBD-4502-90EA-97FCE6720448}">
      <dsp:nvSpPr>
        <dsp:cNvPr id="0" name=""/>
        <dsp:cNvSpPr/>
      </dsp:nvSpPr>
      <dsp:spPr>
        <a:xfrm>
          <a:off x="6705064" y="1920195"/>
          <a:ext cx="2742307" cy="164538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Relationship On &amp; Off Job</a:t>
          </a:r>
        </a:p>
      </dsp:txBody>
      <dsp:txXfrm>
        <a:off x="6705064" y="1920195"/>
        <a:ext cx="2742307" cy="16453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CA353-6322-4259-8864-8E20F540B43C}">
      <dsp:nvSpPr>
        <dsp:cNvPr id="0" name=""/>
        <dsp:cNvSpPr/>
      </dsp:nvSpPr>
      <dsp:spPr>
        <a:xfrm>
          <a:off x="2946" y="373475"/>
          <a:ext cx="2337792" cy="140267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Approximately 85% of LEOs exposed to traumatic events</a:t>
          </a:r>
        </a:p>
      </dsp:txBody>
      <dsp:txXfrm>
        <a:off x="2946" y="373475"/>
        <a:ext cx="2337792" cy="1402675"/>
      </dsp:txXfrm>
    </dsp:sp>
    <dsp:sp modelId="{E3F84785-56F1-4078-AB25-72F3434DB571}">
      <dsp:nvSpPr>
        <dsp:cNvPr id="0" name=""/>
        <dsp:cNvSpPr/>
      </dsp:nvSpPr>
      <dsp:spPr>
        <a:xfrm>
          <a:off x="2574518" y="373475"/>
          <a:ext cx="2337792" cy="1402675"/>
        </a:xfrm>
        <a:prstGeom prst="rect">
          <a:avLst/>
        </a:prstGeom>
        <a:solidFill>
          <a:schemeClr val="accent2">
            <a:hueOff val="248656"/>
            <a:satOff val="-1735"/>
            <a:lumOff val="42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They are personal experiences</a:t>
          </a:r>
        </a:p>
      </dsp:txBody>
      <dsp:txXfrm>
        <a:off x="2574518" y="373475"/>
        <a:ext cx="2337792" cy="1402675"/>
      </dsp:txXfrm>
    </dsp:sp>
    <dsp:sp modelId="{EA71107D-5D40-4AFF-B946-82F0456752C9}">
      <dsp:nvSpPr>
        <dsp:cNvPr id="0" name=""/>
        <dsp:cNvSpPr/>
      </dsp:nvSpPr>
      <dsp:spPr>
        <a:xfrm>
          <a:off x="5146089" y="373475"/>
          <a:ext cx="2337792" cy="1402675"/>
        </a:xfrm>
        <a:prstGeom prst="rect">
          <a:avLst/>
        </a:prstGeom>
        <a:solidFill>
          <a:schemeClr val="accent2">
            <a:hueOff val="497312"/>
            <a:satOff val="-3470"/>
            <a:lumOff val="85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Reactions can be emotional and/or physical </a:t>
          </a:r>
        </a:p>
      </dsp:txBody>
      <dsp:txXfrm>
        <a:off x="5146089" y="373475"/>
        <a:ext cx="2337792" cy="1402675"/>
      </dsp:txXfrm>
    </dsp:sp>
    <dsp:sp modelId="{0BA2C991-DEE9-43BE-AC4E-BF5F89EDCE4B}">
      <dsp:nvSpPr>
        <dsp:cNvPr id="0" name=""/>
        <dsp:cNvSpPr/>
      </dsp:nvSpPr>
      <dsp:spPr>
        <a:xfrm>
          <a:off x="7717661" y="373475"/>
          <a:ext cx="2337792" cy="1402675"/>
        </a:xfrm>
        <a:prstGeom prst="rect">
          <a:avLst/>
        </a:prstGeom>
        <a:solidFill>
          <a:schemeClr val="accent2">
            <a:hueOff val="745968"/>
            <a:satOff val="-5205"/>
            <a:lumOff val="12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Can interferes with functioning</a:t>
          </a:r>
        </a:p>
      </dsp:txBody>
      <dsp:txXfrm>
        <a:off x="7717661" y="373475"/>
        <a:ext cx="2337792" cy="1402675"/>
      </dsp:txXfrm>
    </dsp:sp>
    <dsp:sp modelId="{704EDC47-3EDD-4041-B0E0-0B57FF3D9979}">
      <dsp:nvSpPr>
        <dsp:cNvPr id="0" name=""/>
        <dsp:cNvSpPr/>
      </dsp:nvSpPr>
      <dsp:spPr>
        <a:xfrm>
          <a:off x="1288732" y="2009929"/>
          <a:ext cx="2337792" cy="1402675"/>
        </a:xfrm>
        <a:prstGeom prst="rect">
          <a:avLst/>
        </a:prstGeom>
        <a:solidFill>
          <a:schemeClr val="accent2">
            <a:hueOff val="994624"/>
            <a:satOff val="-6940"/>
            <a:lumOff val="16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Normal</a:t>
          </a:r>
        </a:p>
      </dsp:txBody>
      <dsp:txXfrm>
        <a:off x="1288732" y="2009929"/>
        <a:ext cx="2337792" cy="1402675"/>
      </dsp:txXfrm>
    </dsp:sp>
    <dsp:sp modelId="{A6BBFF07-8B65-4DB0-9F18-300645B52098}">
      <dsp:nvSpPr>
        <dsp:cNvPr id="0" name=""/>
        <dsp:cNvSpPr/>
      </dsp:nvSpPr>
      <dsp:spPr>
        <a:xfrm>
          <a:off x="3860303" y="2009929"/>
          <a:ext cx="2337792" cy="1402675"/>
        </a:xfrm>
        <a:prstGeom prst="rect">
          <a:avLst/>
        </a:prstGeom>
        <a:solidFill>
          <a:schemeClr val="accent2">
            <a:hueOff val="1243280"/>
            <a:satOff val="-8675"/>
            <a:lumOff val="212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Early intervention is important</a:t>
          </a:r>
        </a:p>
      </dsp:txBody>
      <dsp:txXfrm>
        <a:off x="3860303" y="2009929"/>
        <a:ext cx="2337792" cy="1402675"/>
      </dsp:txXfrm>
    </dsp:sp>
    <dsp:sp modelId="{85682984-6E4D-432E-8305-22D784588BDE}">
      <dsp:nvSpPr>
        <dsp:cNvPr id="0" name=""/>
        <dsp:cNvSpPr/>
      </dsp:nvSpPr>
      <dsp:spPr>
        <a:xfrm>
          <a:off x="6431875" y="2009929"/>
          <a:ext cx="2337792" cy="1402675"/>
        </a:xfrm>
        <a:prstGeom prst="rect">
          <a:avLst/>
        </a:prstGeom>
        <a:solidFill>
          <a:schemeClr val="accent2">
            <a:hueOff val="1491936"/>
            <a:satOff val="-10410"/>
            <a:lumOff val="25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Can manifest immediately or months later</a:t>
          </a:r>
        </a:p>
      </dsp:txBody>
      <dsp:txXfrm>
        <a:off x="6431875" y="2009929"/>
        <a:ext cx="2337792" cy="140267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893585-508F-400E-B794-37FC6DACC2B1}">
      <dsp:nvSpPr>
        <dsp:cNvPr id="0" name=""/>
        <dsp:cNvSpPr/>
      </dsp:nvSpPr>
      <dsp:spPr>
        <a:xfrm>
          <a:off x="0" y="7775"/>
          <a:ext cx="6797675" cy="109980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dirty="0"/>
            <a:t>Achieve</a:t>
          </a:r>
        </a:p>
      </dsp:txBody>
      <dsp:txXfrm>
        <a:off x="53688" y="61463"/>
        <a:ext cx="6690299" cy="992424"/>
      </dsp:txXfrm>
    </dsp:sp>
    <dsp:sp modelId="{C4AE2DC2-0D0B-460F-B811-E89E1FE8B279}">
      <dsp:nvSpPr>
        <dsp:cNvPr id="0" name=""/>
        <dsp:cNvSpPr/>
      </dsp:nvSpPr>
      <dsp:spPr>
        <a:xfrm>
          <a:off x="0" y="1107576"/>
          <a:ext cx="6797675" cy="77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59690" rIns="334264" bIns="59690" numCol="1" spcCol="1270" anchor="t" anchorCtr="0">
          <a:noAutofit/>
        </a:bodyPr>
        <a:lstStyle/>
        <a:p>
          <a:pPr marL="285750" lvl="1" indent="-285750" algn="l" defTabSz="1644650">
            <a:lnSpc>
              <a:spcPct val="90000"/>
            </a:lnSpc>
            <a:spcBef>
              <a:spcPct val="0"/>
            </a:spcBef>
            <a:spcAft>
              <a:spcPct val="20000"/>
            </a:spcAft>
            <a:buChar char="•"/>
          </a:pPr>
          <a:endParaRPr lang="en-US" sz="3700" kern="1200" dirty="0"/>
        </a:p>
      </dsp:txBody>
      <dsp:txXfrm>
        <a:off x="0" y="1107576"/>
        <a:ext cx="6797675" cy="778320"/>
      </dsp:txXfrm>
    </dsp:sp>
    <dsp:sp modelId="{3B3AF9D4-4369-4843-92D7-85D34C02C26B}">
      <dsp:nvSpPr>
        <dsp:cNvPr id="0" name=""/>
        <dsp:cNvSpPr/>
      </dsp:nvSpPr>
      <dsp:spPr>
        <a:xfrm>
          <a:off x="0" y="1885896"/>
          <a:ext cx="6797675" cy="1099800"/>
        </a:xfrm>
        <a:prstGeom prst="roundRect">
          <a:avLst/>
        </a:prstGeom>
        <a:solidFill>
          <a:schemeClr val="accent5">
            <a:hueOff val="746807"/>
            <a:satOff val="-2060"/>
            <a:lumOff val="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Boil Down</a:t>
          </a:r>
        </a:p>
      </dsp:txBody>
      <dsp:txXfrm>
        <a:off x="53688" y="1939584"/>
        <a:ext cx="6690299" cy="992424"/>
      </dsp:txXfrm>
    </dsp:sp>
    <dsp:sp modelId="{B713AD58-E4A6-41A5-8A98-D00DB44B59B4}">
      <dsp:nvSpPr>
        <dsp:cNvPr id="0" name=""/>
        <dsp:cNvSpPr/>
      </dsp:nvSpPr>
      <dsp:spPr>
        <a:xfrm>
          <a:off x="0" y="2985695"/>
          <a:ext cx="6797675" cy="77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59690" rIns="334264" bIns="59690" numCol="1" spcCol="1270" anchor="t" anchorCtr="0">
          <a:noAutofit/>
        </a:bodyPr>
        <a:lstStyle/>
        <a:p>
          <a:pPr marL="285750" lvl="1" indent="-285750" algn="l" defTabSz="1644650">
            <a:lnSpc>
              <a:spcPct val="90000"/>
            </a:lnSpc>
            <a:spcBef>
              <a:spcPct val="0"/>
            </a:spcBef>
            <a:spcAft>
              <a:spcPct val="20000"/>
            </a:spcAft>
            <a:buChar char="•"/>
          </a:pPr>
          <a:endParaRPr lang="en-US" sz="3700" kern="1200" dirty="0"/>
        </a:p>
      </dsp:txBody>
      <dsp:txXfrm>
        <a:off x="0" y="2985695"/>
        <a:ext cx="6797675" cy="778320"/>
      </dsp:txXfrm>
    </dsp:sp>
    <dsp:sp modelId="{18F40921-BB88-4DB4-BA29-3D1926FC85F7}">
      <dsp:nvSpPr>
        <dsp:cNvPr id="0" name=""/>
        <dsp:cNvSpPr/>
      </dsp:nvSpPr>
      <dsp:spPr>
        <a:xfrm>
          <a:off x="0" y="3764016"/>
          <a:ext cx="6797675" cy="1099800"/>
        </a:xfrm>
        <a:prstGeom prst="roundRect">
          <a:avLst/>
        </a:prstGeom>
        <a:solidFill>
          <a:schemeClr val="accent5">
            <a:hueOff val="1493614"/>
            <a:satOff val="-4119"/>
            <a:lumOff val="19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kern="1200"/>
            <a:t>Contract</a:t>
          </a:r>
        </a:p>
      </dsp:txBody>
      <dsp:txXfrm>
        <a:off x="53688" y="3817704"/>
        <a:ext cx="6690299" cy="992424"/>
      </dsp:txXfrm>
    </dsp:sp>
    <dsp:sp modelId="{611221B7-225B-4FD1-9509-87777E6D66C0}">
      <dsp:nvSpPr>
        <dsp:cNvPr id="0" name=""/>
        <dsp:cNvSpPr/>
      </dsp:nvSpPr>
      <dsp:spPr>
        <a:xfrm>
          <a:off x="0" y="4863816"/>
          <a:ext cx="6797675" cy="77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59690" rIns="334264" bIns="59690" numCol="1" spcCol="1270" anchor="t" anchorCtr="0">
          <a:noAutofit/>
        </a:bodyPr>
        <a:lstStyle/>
        <a:p>
          <a:pPr marL="285750" lvl="1" indent="-285750" algn="l" defTabSz="1644650">
            <a:lnSpc>
              <a:spcPct val="90000"/>
            </a:lnSpc>
            <a:spcBef>
              <a:spcPct val="0"/>
            </a:spcBef>
            <a:spcAft>
              <a:spcPct val="20000"/>
            </a:spcAft>
            <a:buChar char="•"/>
          </a:pPr>
          <a:endParaRPr lang="en-US" sz="3700" kern="1200" dirty="0"/>
        </a:p>
      </dsp:txBody>
      <dsp:txXfrm>
        <a:off x="0" y="4863816"/>
        <a:ext cx="6797675" cy="7783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77740" cy="471055"/>
          </a:xfrm>
          <a:prstGeom prst="rect">
            <a:avLst/>
          </a:prstGeom>
        </p:spPr>
        <p:txBody>
          <a:bodyPr vert="horz" lIns="94201" tIns="47100" rIns="94201" bIns="47100" rtlCol="0"/>
          <a:lstStyle>
            <a:lvl1pPr algn="l">
              <a:defRPr sz="1200"/>
            </a:lvl1pPr>
          </a:lstStyle>
          <a:p>
            <a:endParaRPr lang="en-US"/>
          </a:p>
        </p:txBody>
      </p:sp>
      <p:sp>
        <p:nvSpPr>
          <p:cNvPr id="3" name="Date Placeholder 2"/>
          <p:cNvSpPr>
            <a:spLocks noGrp="1"/>
          </p:cNvSpPr>
          <p:nvPr>
            <p:ph type="dt" sz="quarter" idx="1"/>
          </p:nvPr>
        </p:nvSpPr>
        <p:spPr>
          <a:xfrm>
            <a:off x="4023095" y="1"/>
            <a:ext cx="3077740" cy="471055"/>
          </a:xfrm>
          <a:prstGeom prst="rect">
            <a:avLst/>
          </a:prstGeom>
        </p:spPr>
        <p:txBody>
          <a:bodyPr vert="horz" lIns="94201" tIns="47100" rIns="94201" bIns="47100" rtlCol="0"/>
          <a:lstStyle>
            <a:lvl1pPr algn="r">
              <a:defRPr sz="1200"/>
            </a:lvl1pPr>
          </a:lstStyle>
          <a:p>
            <a:endParaRPr lang="en-US"/>
          </a:p>
        </p:txBody>
      </p:sp>
      <p:sp>
        <p:nvSpPr>
          <p:cNvPr id="4" name="Footer Placeholder 3"/>
          <p:cNvSpPr>
            <a:spLocks noGrp="1"/>
          </p:cNvSpPr>
          <p:nvPr>
            <p:ph type="ftr" sz="quarter" idx="2"/>
          </p:nvPr>
        </p:nvSpPr>
        <p:spPr>
          <a:xfrm>
            <a:off x="2" y="8917425"/>
            <a:ext cx="3077740" cy="471054"/>
          </a:xfrm>
          <a:prstGeom prst="rect">
            <a:avLst/>
          </a:prstGeom>
        </p:spPr>
        <p:txBody>
          <a:bodyPr vert="horz" lIns="94201" tIns="47100" rIns="94201" bIns="47100" rtlCol="0" anchor="b"/>
          <a:lstStyle>
            <a:lvl1pPr algn="l">
              <a:defRPr sz="1200"/>
            </a:lvl1pPr>
          </a:lstStyle>
          <a:p>
            <a:endParaRPr lang="en-US"/>
          </a:p>
        </p:txBody>
      </p:sp>
      <p:sp>
        <p:nvSpPr>
          <p:cNvPr id="5" name="Slide Number Placeholder 4"/>
          <p:cNvSpPr>
            <a:spLocks noGrp="1"/>
          </p:cNvSpPr>
          <p:nvPr>
            <p:ph type="sldNum" sz="quarter" idx="3"/>
          </p:nvPr>
        </p:nvSpPr>
        <p:spPr>
          <a:xfrm>
            <a:off x="4023095" y="8917425"/>
            <a:ext cx="3077740" cy="471054"/>
          </a:xfrm>
          <a:prstGeom prst="rect">
            <a:avLst/>
          </a:prstGeom>
        </p:spPr>
        <p:txBody>
          <a:bodyPr vert="horz" lIns="94201" tIns="47100" rIns="94201" bIns="47100" rtlCol="0" anchor="b"/>
          <a:lstStyle>
            <a:lvl1pPr algn="r">
              <a:defRPr sz="1200"/>
            </a:lvl1pPr>
          </a:lstStyle>
          <a:p>
            <a:fld id="{38EFB955-C9F2-40A6-A5C6-A672856C5914}" type="slidenum">
              <a:rPr lang="en-US" smtClean="0"/>
              <a:t>‹#›</a:t>
            </a:fld>
            <a:endParaRPr lang="en-US"/>
          </a:p>
        </p:txBody>
      </p:sp>
    </p:spTree>
    <p:extLst>
      <p:ext uri="{BB962C8B-B14F-4D97-AF65-F5344CB8AC3E}">
        <p14:creationId xmlns:p14="http://schemas.microsoft.com/office/powerpoint/2010/main" val="98628282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77740" cy="471055"/>
          </a:xfrm>
          <a:prstGeom prst="rect">
            <a:avLst/>
          </a:prstGeom>
        </p:spPr>
        <p:txBody>
          <a:bodyPr vert="horz" lIns="94201" tIns="47100" rIns="94201" bIns="47100" rtlCol="0"/>
          <a:lstStyle>
            <a:lvl1pPr algn="l">
              <a:defRPr sz="1200"/>
            </a:lvl1pPr>
          </a:lstStyle>
          <a:p>
            <a:endParaRPr lang="en-US"/>
          </a:p>
        </p:txBody>
      </p:sp>
      <p:sp>
        <p:nvSpPr>
          <p:cNvPr id="3" name="Date Placeholder 2"/>
          <p:cNvSpPr>
            <a:spLocks noGrp="1"/>
          </p:cNvSpPr>
          <p:nvPr>
            <p:ph type="dt" idx="1"/>
          </p:nvPr>
        </p:nvSpPr>
        <p:spPr>
          <a:xfrm>
            <a:off x="4023095" y="1"/>
            <a:ext cx="3077740" cy="471055"/>
          </a:xfrm>
          <a:prstGeom prst="rect">
            <a:avLst/>
          </a:prstGeom>
        </p:spPr>
        <p:txBody>
          <a:bodyPr vert="horz" lIns="94201" tIns="47100" rIns="94201" bIns="47100" rtlCol="0"/>
          <a:lstStyle>
            <a:lvl1pPr algn="r">
              <a:defRPr sz="1200"/>
            </a:lvl1pPr>
          </a:lstStyle>
          <a:p>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01" tIns="47100" rIns="94201" bIns="47100" rtlCol="0" anchor="ctr"/>
          <a:lstStyle/>
          <a:p>
            <a:endParaRPr lang="en-US"/>
          </a:p>
        </p:txBody>
      </p:sp>
      <p:sp>
        <p:nvSpPr>
          <p:cNvPr id="5" name="Notes Placeholder 4"/>
          <p:cNvSpPr>
            <a:spLocks noGrp="1"/>
          </p:cNvSpPr>
          <p:nvPr>
            <p:ph type="body" sz="quarter" idx="3"/>
          </p:nvPr>
        </p:nvSpPr>
        <p:spPr>
          <a:xfrm>
            <a:off x="710248" y="4518205"/>
            <a:ext cx="5681980" cy="3696713"/>
          </a:xfrm>
          <a:prstGeom prst="rect">
            <a:avLst/>
          </a:prstGeom>
        </p:spPr>
        <p:txBody>
          <a:bodyPr vert="horz" lIns="94201" tIns="47100" rIns="94201" bIns="4710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7425"/>
            <a:ext cx="3077740" cy="471054"/>
          </a:xfrm>
          <a:prstGeom prst="rect">
            <a:avLst/>
          </a:prstGeom>
        </p:spPr>
        <p:txBody>
          <a:bodyPr vert="horz" lIns="94201" tIns="47100" rIns="94201" bIns="47100" rtlCol="0" anchor="b"/>
          <a:lstStyle>
            <a:lvl1pPr algn="l">
              <a:defRPr sz="1200"/>
            </a:lvl1pPr>
          </a:lstStyle>
          <a:p>
            <a:endParaRPr lang="en-US"/>
          </a:p>
        </p:txBody>
      </p:sp>
      <p:sp>
        <p:nvSpPr>
          <p:cNvPr id="7" name="Slide Number Placeholder 6"/>
          <p:cNvSpPr>
            <a:spLocks noGrp="1"/>
          </p:cNvSpPr>
          <p:nvPr>
            <p:ph type="sldNum" sz="quarter" idx="5"/>
          </p:nvPr>
        </p:nvSpPr>
        <p:spPr>
          <a:xfrm>
            <a:off x="4023095" y="8917425"/>
            <a:ext cx="3077740" cy="471054"/>
          </a:xfrm>
          <a:prstGeom prst="rect">
            <a:avLst/>
          </a:prstGeom>
        </p:spPr>
        <p:txBody>
          <a:bodyPr vert="horz" lIns="94201" tIns="47100" rIns="94201" bIns="47100" rtlCol="0" anchor="b"/>
          <a:lstStyle>
            <a:lvl1pPr algn="r">
              <a:defRPr sz="1200"/>
            </a:lvl1pPr>
          </a:lstStyle>
          <a:p>
            <a:fld id="{157D0884-854E-44F4-A95D-09CFD50A65A2}" type="slidenum">
              <a:rPr lang="en-US" smtClean="0"/>
              <a:t>‹#›</a:t>
            </a:fld>
            <a:endParaRPr lang="en-US"/>
          </a:p>
        </p:txBody>
      </p:sp>
    </p:spTree>
    <p:extLst>
      <p:ext uri="{BB962C8B-B14F-4D97-AF65-F5344CB8AC3E}">
        <p14:creationId xmlns:p14="http://schemas.microsoft.com/office/powerpoint/2010/main" val="3054583717"/>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dustinkmacdonald.com/empathy-statements-in-helpline-work/"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dustinkmacdonald.com/active-listening-process-crisis-line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dicinenet.com/script/main/art.asp?articlekey=5012"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adaa.org/understanding-anxiety/facts-statistic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rtor.org/depression/?gclid=CjwKCAjwrPCGBhALEiwAUl9X083Ye7g_vs7CicNFr-I4wvMTebZDhRFwVrAmmaTFmJFJBH5vcjg8lBoC3BcQAvD_BwE"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trihealth.com/dailyhealthwire/wellness-and-fitness/7-tips-for-helping-someone-with-an-addictio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ptsd.va.gov/professional/treat/cooccurring/moral_injury.asp"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ptsd.va.gov/professional/treat/cooccurring/moral_injury.asp"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ncbi.nlm.nih.gov/pubmed/18470738"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7D0884-854E-44F4-A95D-09CFD50A65A2}" type="slidenum">
              <a:rPr lang="en-US" smtClean="0"/>
              <a:t>2</a:t>
            </a:fld>
            <a:endParaRPr lang="en-US"/>
          </a:p>
        </p:txBody>
      </p:sp>
      <p:sp>
        <p:nvSpPr>
          <p:cNvPr id="5" name="Date Placeholder 4">
            <a:extLst>
              <a:ext uri="{FF2B5EF4-FFF2-40B4-BE49-F238E27FC236}">
                <a16:creationId xmlns:a16="http://schemas.microsoft.com/office/drawing/2014/main" id="{4E770E0D-0777-47A8-A8E8-103C144FF83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903101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defTabSz="891226">
              <a:defRPr/>
            </a:pPr>
            <a:endParaRPr lang="en-US">
              <a:solidFill>
                <a:prstClr val="black"/>
              </a:solidFill>
              <a:latin typeface="Calibri" panose="020F0502020204030204"/>
            </a:endParaRPr>
          </a:p>
        </p:txBody>
      </p:sp>
      <p:sp>
        <p:nvSpPr>
          <p:cNvPr id="5" name="Slide Number Placeholder 4"/>
          <p:cNvSpPr>
            <a:spLocks noGrp="1"/>
          </p:cNvSpPr>
          <p:nvPr>
            <p:ph type="sldNum" sz="quarter" idx="5"/>
          </p:nvPr>
        </p:nvSpPr>
        <p:spPr/>
        <p:txBody>
          <a:bodyPr/>
          <a:lstStyle/>
          <a:p>
            <a:pPr defTabSz="891226">
              <a:defRPr/>
            </a:pPr>
            <a:fld id="{157D0884-854E-44F4-A95D-09CFD50A65A2}" type="slidenum">
              <a:rPr lang="en-US">
                <a:solidFill>
                  <a:prstClr val="black"/>
                </a:solidFill>
                <a:latin typeface="Calibri" panose="020F0502020204030204"/>
              </a:rPr>
              <a:pPr defTabSz="891226">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771522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157D0884-854E-44F4-A95D-09CFD50A65A2}" type="slidenum">
              <a:rPr lang="en-US" smtClean="0"/>
              <a:t>17</a:t>
            </a:fld>
            <a:endParaRPr lang="en-US"/>
          </a:p>
        </p:txBody>
      </p:sp>
    </p:spTree>
    <p:extLst>
      <p:ext uri="{BB962C8B-B14F-4D97-AF65-F5344CB8AC3E}">
        <p14:creationId xmlns:p14="http://schemas.microsoft.com/office/powerpoint/2010/main" val="2965424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0711"/>
            <a:r>
              <a:rPr lang="en-US" dirty="0"/>
              <a:t>What were the (external) circumstances (contextual information)?</a:t>
            </a:r>
          </a:p>
          <a:p>
            <a:pPr defTabSz="970711"/>
            <a:r>
              <a:rPr lang="en-US" dirty="0"/>
              <a:t>Where did the situation occur?</a:t>
            </a:r>
          </a:p>
          <a:p>
            <a:pPr defTabSz="970711"/>
            <a:r>
              <a:rPr lang="en-US" dirty="0"/>
              <a:t>Who was involved?</a:t>
            </a:r>
          </a:p>
          <a:p>
            <a:pPr defTabSz="970711"/>
            <a:r>
              <a:rPr lang="en-US" dirty="0"/>
              <a:t>What actions were taken.</a:t>
            </a:r>
          </a:p>
          <a:p>
            <a:pPr defTabSz="970711"/>
            <a:endParaRPr lang="en-US" dirty="0"/>
          </a:p>
          <a:p>
            <a:endParaRPr lang="en-US" dirty="0"/>
          </a:p>
        </p:txBody>
      </p:sp>
      <p:sp>
        <p:nvSpPr>
          <p:cNvPr id="4" name="Slide Number Placeholder 3"/>
          <p:cNvSpPr>
            <a:spLocks noGrp="1"/>
          </p:cNvSpPr>
          <p:nvPr>
            <p:ph type="sldNum" sz="quarter" idx="10"/>
          </p:nvPr>
        </p:nvSpPr>
        <p:spPr/>
        <p:txBody>
          <a:bodyPr/>
          <a:lstStyle/>
          <a:p>
            <a:pPr defTabSz="891226">
              <a:defRPr/>
            </a:pPr>
            <a:fld id="{157D0884-854E-44F4-A95D-09CFD50A65A2}" type="slidenum">
              <a:rPr lang="en-US" sz="1300">
                <a:solidFill>
                  <a:prstClr val="black"/>
                </a:solidFill>
                <a:latin typeface="Calibri" panose="020F0502020204030204"/>
              </a:rPr>
              <a:pPr defTabSz="891226">
                <a:defRPr/>
              </a:pPr>
              <a:t>19</a:t>
            </a:fld>
            <a:endParaRPr lang="en-US" sz="1300">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75FB0AF-A31C-4011-9634-F51FF329D83B}"/>
              </a:ext>
            </a:extLst>
          </p:cNvPr>
          <p:cNvSpPr>
            <a:spLocks noGrp="1"/>
          </p:cNvSpPr>
          <p:nvPr>
            <p:ph type="dt" idx="1"/>
          </p:nvPr>
        </p:nvSpPr>
        <p:spPr/>
        <p:txBody>
          <a:bodyPr/>
          <a:lstStyle/>
          <a:p>
            <a:pPr defTabSz="891226">
              <a:defRPr/>
            </a:pPr>
            <a:endParaRPr lang="en-US" sz="1300">
              <a:solidFill>
                <a:prstClr val="black"/>
              </a:solidFill>
              <a:latin typeface="Calibri" panose="020F0502020204030204"/>
            </a:endParaRPr>
          </a:p>
        </p:txBody>
      </p:sp>
    </p:spTree>
    <p:extLst>
      <p:ext uri="{BB962C8B-B14F-4D97-AF65-F5344CB8AC3E}">
        <p14:creationId xmlns:p14="http://schemas.microsoft.com/office/powerpoint/2010/main" val="1340193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Achieving Rapport</a:t>
            </a:r>
            <a:endParaRPr lang="en-US" sz="1300" dirty="0"/>
          </a:p>
          <a:p>
            <a:r>
              <a:rPr lang="en-US" sz="1300" dirty="0"/>
              <a:t>Achieving rapport describes the emotional and physical aspects used to establish a connection with the suicidal person you’re working with. This involved physical safety, emotional connection and good rapport.</a:t>
            </a:r>
          </a:p>
          <a:p>
            <a:r>
              <a:rPr lang="en-US" sz="1300" dirty="0"/>
              <a:t>Physical ways that you can establish rapport include:</a:t>
            </a:r>
          </a:p>
          <a:p>
            <a:r>
              <a:rPr lang="en-US" sz="1300" dirty="0"/>
              <a:t>Ensuring there is no obstacles between yourself and the suicidal person (e.g. chairs, tables); rapport is improved when there is nothing between you</a:t>
            </a:r>
          </a:p>
          <a:p>
            <a:r>
              <a:rPr lang="en-US" sz="1300" dirty="0"/>
              <a:t>Solid eye contact; when you look at someone rather than looking away it establishes that you’re able to talk openly about suicide</a:t>
            </a:r>
          </a:p>
          <a:p>
            <a:r>
              <a:rPr lang="en-US" sz="1300" dirty="0"/>
              <a:t>Orienting your body towards someone; this is a subconscious cue that you think positively of that person</a:t>
            </a:r>
          </a:p>
          <a:p>
            <a:r>
              <a:rPr lang="en-US" sz="1300" dirty="0"/>
              <a:t>Keeping your arms uncrossed and legs open; Crossed-arms and legs pressed together are signs of anxiety or dislike</a:t>
            </a:r>
          </a:p>
          <a:p>
            <a:r>
              <a:rPr lang="en-US" sz="1300" dirty="0"/>
              <a:t>Emotionally, you can establish safety and comfort through the following:</a:t>
            </a:r>
          </a:p>
          <a:p>
            <a:r>
              <a:rPr lang="en-US" sz="1300" dirty="0"/>
              <a:t>Validate what the person is saying.</a:t>
            </a:r>
          </a:p>
          <a:p>
            <a:r>
              <a:rPr lang="en-US" sz="1300" dirty="0"/>
              <a:t>Use </a:t>
            </a:r>
            <a:r>
              <a:rPr lang="en-US" sz="1300" u="sng" dirty="0">
                <a:hlinkClick r:id="rId3"/>
              </a:rPr>
              <a:t>empathy statements</a:t>
            </a:r>
            <a:r>
              <a:rPr lang="en-US" sz="1300" dirty="0"/>
              <a:t>, which are statements that highlight an emotion while responding. For instance, if someone says that they’ve had a fight with their wife, and that it keeps happening you might say “It sounds like you’re feeling really frustrated.” This captures the emotion underlying the experience and is an important part of helping someone feel understood.</a:t>
            </a:r>
          </a:p>
          <a:p>
            <a:r>
              <a:rPr lang="en-US" sz="1300" dirty="0"/>
              <a:t>Use a calm, even voice-tone – don’t speak too quickly and don’t cut off the other person</a:t>
            </a:r>
          </a:p>
          <a:p>
            <a:r>
              <a:rPr lang="en-US" sz="1300" dirty="0"/>
              <a:t>Avoid judgement  such as “why” questions. Instead ask “How come?”</a:t>
            </a:r>
          </a:p>
          <a:p>
            <a:r>
              <a:rPr lang="en-US" sz="1300" dirty="0"/>
              <a:t>When rapport is established, the suicidal person will be comfortable and able to express themselves.</a:t>
            </a:r>
          </a:p>
          <a:p>
            <a:r>
              <a:rPr lang="en-US" sz="1300" b="1" dirty="0"/>
              <a:t>Boiling Down the Problem</a:t>
            </a:r>
            <a:endParaRPr lang="en-US" sz="1300" dirty="0"/>
          </a:p>
          <a:p>
            <a:r>
              <a:rPr lang="en-US" sz="1300" dirty="0"/>
              <a:t>The next step in the ABC Model of Crisis Intervention is boiling down the problem. This involves a careful mix of </a:t>
            </a:r>
            <a:r>
              <a:rPr lang="en-US" sz="1300" u="sng" dirty="0">
                <a:hlinkClick r:id="rId4"/>
              </a:rPr>
              <a:t>open and closed questions</a:t>
            </a:r>
            <a:r>
              <a:rPr lang="en-US" sz="1300" dirty="0"/>
              <a:t> to make sure that you fully understand what is making the person suicidal. You can start by asking them what they think is the source of their suicidal pain.</a:t>
            </a:r>
          </a:p>
          <a:p>
            <a:r>
              <a:rPr lang="en-US" sz="1300" dirty="0"/>
              <a:t>Suicidal thoughts are often the result of events that overwhelm a person’s personal coping methods. These methods can be different for every person and so it is unwise to assume that something isn’t an issue for the suicidal person unless you’ve spoken to them about it.</a:t>
            </a:r>
          </a:p>
          <a:p>
            <a:r>
              <a:rPr lang="en-US" sz="1300" dirty="0"/>
              <a:t>For example, a student who has never failed a test before could become suicidal over a perceived threat to their Ivy League college hopes based on failing a test, while another student may have had many ups and downs and therefore has learned to cope with this loss.</a:t>
            </a:r>
          </a:p>
          <a:p>
            <a:r>
              <a:rPr lang="en-US" sz="1300" b="1" dirty="0"/>
              <a:t>Contracting for Action</a:t>
            </a:r>
            <a:endParaRPr lang="en-US" sz="1300" dirty="0"/>
          </a:p>
          <a:p>
            <a:r>
              <a:rPr lang="en-US" sz="1300" dirty="0"/>
              <a:t>When you feel that you have a good understanding of the suicidal person’s problems, it’s important to work with them to implement some long-term changes. If you think back to the CPR Model, we need to assess whether the person is Low Risk, Medium Risk or High Risk.</a:t>
            </a:r>
          </a:p>
          <a:p>
            <a:r>
              <a:rPr lang="en-US" sz="1300" dirty="0"/>
              <a:t>Contracting for action means developing plans with the client that they can do within the next 24 hours (or another short period) in order to ensure their safety.</a:t>
            </a:r>
          </a:p>
          <a:p>
            <a:r>
              <a:rPr lang="en-US" sz="1300" dirty="0"/>
              <a:t>http://dustinkmacdonald.com/abc-model-of-crisis-intervention/</a:t>
            </a:r>
          </a:p>
          <a:p>
            <a:endParaRPr lang="en-US" sz="1300" dirty="0"/>
          </a:p>
          <a:p>
            <a:endParaRPr lang="en-US" dirty="0"/>
          </a:p>
        </p:txBody>
      </p:sp>
      <p:sp>
        <p:nvSpPr>
          <p:cNvPr id="4" name="Slide Number Placeholder 3"/>
          <p:cNvSpPr>
            <a:spLocks noGrp="1"/>
          </p:cNvSpPr>
          <p:nvPr>
            <p:ph type="sldNum" sz="quarter" idx="10"/>
          </p:nvPr>
        </p:nvSpPr>
        <p:spPr/>
        <p:txBody>
          <a:bodyPr/>
          <a:lstStyle/>
          <a:p>
            <a:pPr defTabSz="891226">
              <a:defRPr/>
            </a:pPr>
            <a:fld id="{157D0884-854E-44F4-A95D-09CFD50A65A2}" type="slidenum">
              <a:rPr lang="en-US" sz="1300">
                <a:solidFill>
                  <a:prstClr val="black"/>
                </a:solidFill>
                <a:latin typeface="Calibri" panose="020F0502020204030204"/>
              </a:rPr>
              <a:pPr defTabSz="891226">
                <a:defRPr/>
              </a:pPr>
              <a:t>20</a:t>
            </a:fld>
            <a:endParaRPr lang="en-US" sz="1300">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79571033-D1D3-4320-B969-80C1A037D24A}"/>
              </a:ext>
            </a:extLst>
          </p:cNvPr>
          <p:cNvSpPr>
            <a:spLocks noGrp="1"/>
          </p:cNvSpPr>
          <p:nvPr>
            <p:ph type="dt" idx="1"/>
          </p:nvPr>
        </p:nvSpPr>
        <p:spPr/>
        <p:txBody>
          <a:bodyPr/>
          <a:lstStyle/>
          <a:p>
            <a:pPr defTabSz="891226">
              <a:defRPr/>
            </a:pPr>
            <a:endParaRPr lang="en-US" sz="1300">
              <a:solidFill>
                <a:prstClr val="black"/>
              </a:solidFill>
              <a:latin typeface="Calibri" panose="020F0502020204030204"/>
            </a:endParaRPr>
          </a:p>
        </p:txBody>
      </p:sp>
    </p:spTree>
    <p:extLst>
      <p:ext uri="{BB962C8B-B14F-4D97-AF65-F5344CB8AC3E}">
        <p14:creationId xmlns:p14="http://schemas.microsoft.com/office/powerpoint/2010/main" val="261288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157D0884-854E-44F4-A95D-09CFD50A65A2}" type="slidenum">
              <a:rPr lang="en-US" smtClean="0"/>
              <a:t>22</a:t>
            </a:fld>
            <a:endParaRPr lang="en-US"/>
          </a:p>
        </p:txBody>
      </p:sp>
    </p:spTree>
    <p:extLst>
      <p:ext uri="{BB962C8B-B14F-4D97-AF65-F5344CB8AC3E}">
        <p14:creationId xmlns:p14="http://schemas.microsoft.com/office/powerpoint/2010/main" val="1105857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you believe a marriage can survive an affair? What do you imagine it would take for a marriage to survive an affair?</a:t>
            </a:r>
            <a:endParaRPr lang="en-US" dirty="0"/>
          </a:p>
          <a:p>
            <a:r>
              <a:rPr lang="en-US" dirty="0"/>
              <a:t> </a:t>
            </a:r>
          </a:p>
          <a:p>
            <a:r>
              <a:rPr lang="en-US" dirty="0"/>
              <a:t>What are the four most destructive elements in the breakdown of communication in a relationship?</a:t>
            </a:r>
          </a:p>
          <a:p>
            <a:pPr lvl="0"/>
            <a:r>
              <a:rPr lang="en-US" dirty="0"/>
              <a:t>Being critical</a:t>
            </a:r>
          </a:p>
          <a:p>
            <a:pPr lvl="0"/>
            <a:r>
              <a:rPr lang="en-US" dirty="0"/>
              <a:t>Expressing contempt</a:t>
            </a:r>
          </a:p>
          <a:p>
            <a:pPr lvl="0"/>
            <a:r>
              <a:rPr lang="en-US" dirty="0"/>
              <a:t>Being defensive</a:t>
            </a:r>
          </a:p>
          <a:p>
            <a:pPr lvl="0"/>
            <a:r>
              <a:rPr lang="en-US" dirty="0"/>
              <a:t>Stonewalling</a:t>
            </a:r>
          </a:p>
          <a:p>
            <a:r>
              <a:rPr lang="en-US" dirty="0"/>
              <a:t> </a:t>
            </a:r>
          </a:p>
          <a:p>
            <a:r>
              <a:rPr lang="en-US" dirty="0"/>
              <a:t>Name 3 types of positive interactions in a relationship.</a:t>
            </a:r>
          </a:p>
          <a:p>
            <a:pPr lvl="0"/>
            <a:r>
              <a:rPr lang="en-US" dirty="0"/>
              <a:t>Showing interest in each other </a:t>
            </a:r>
          </a:p>
          <a:p>
            <a:pPr lvl="0"/>
            <a:r>
              <a:rPr lang="en-US" dirty="0"/>
              <a:t>Being affectionate to one another </a:t>
            </a:r>
          </a:p>
          <a:p>
            <a:pPr lvl="0"/>
            <a:r>
              <a:rPr lang="en-US" dirty="0"/>
              <a:t>Being appreciative of the efforts of a partner </a:t>
            </a:r>
          </a:p>
          <a:p>
            <a:pPr lvl="0"/>
            <a:r>
              <a:rPr lang="en-US" dirty="0"/>
              <a:t>Being supportive, empathic, and understanding to one’s partner </a:t>
            </a:r>
          </a:p>
          <a:p>
            <a:pPr lvl="0"/>
            <a:r>
              <a:rPr lang="en-US" dirty="0"/>
              <a:t>Being accepting and respectful of the feelings of one’s partner </a:t>
            </a:r>
          </a:p>
          <a:p>
            <a:pPr lvl="0"/>
            <a:r>
              <a:rPr lang="en-US" dirty="0"/>
              <a:t>Using humor and playfulness, and sharing pleasurable experiences with each other </a:t>
            </a:r>
          </a:p>
          <a:p>
            <a:pPr lvl="0"/>
            <a:r>
              <a:rPr lang="en-US" dirty="0"/>
              <a:t>Reintroducing praise and admiration to one’s partner </a:t>
            </a:r>
          </a:p>
          <a:p>
            <a:pPr lvl="0"/>
            <a:r>
              <a:rPr lang="en-US" dirty="0"/>
              <a:t>Taking responsibility for one’s behavior </a:t>
            </a:r>
          </a:p>
          <a:p>
            <a:pPr lvl="0"/>
            <a:r>
              <a:rPr lang="en-US" dirty="0"/>
              <a:t>Apologizing when one makes mistakes</a:t>
            </a:r>
          </a:p>
          <a:p>
            <a:r>
              <a:rPr lang="en-US" dirty="0"/>
              <a:t> </a:t>
            </a:r>
          </a:p>
          <a:p>
            <a:r>
              <a:rPr lang="en-US" dirty="0"/>
              <a:t>Name 4 rules of fair fighting and state their purpose</a:t>
            </a:r>
          </a:p>
          <a:p>
            <a:pPr lvl="0"/>
            <a:r>
              <a:rPr lang="en-US" dirty="0"/>
              <a:t>Don’t fight to win.</a:t>
            </a:r>
          </a:p>
          <a:p>
            <a:pPr lvl="0"/>
            <a:r>
              <a:rPr lang="en-US" dirty="0"/>
              <a:t>Stick to the issue.</a:t>
            </a:r>
          </a:p>
          <a:p>
            <a:pPr lvl="0"/>
            <a:r>
              <a:rPr lang="en-US" dirty="0"/>
              <a:t>Stick to the present.</a:t>
            </a:r>
          </a:p>
          <a:p>
            <a:pPr lvl="0"/>
            <a:r>
              <a:rPr lang="en-US" dirty="0"/>
              <a:t>Express your feelings as honestly and as fully as possible, and be considerate of the other person. </a:t>
            </a:r>
          </a:p>
          <a:p>
            <a:pPr lvl="0"/>
            <a:r>
              <a:rPr lang="en-US" dirty="0"/>
              <a:t>Criticize the action, not the person.</a:t>
            </a:r>
          </a:p>
          <a:p>
            <a:pPr lvl="0"/>
            <a:r>
              <a:rPr lang="en-US" dirty="0"/>
              <a:t>Respect each other as equals.</a:t>
            </a:r>
          </a:p>
          <a:p>
            <a:pPr lvl="0"/>
            <a:r>
              <a:rPr lang="en-US" dirty="0"/>
              <a:t>Choose your time and place to argue constructively.</a:t>
            </a:r>
          </a:p>
          <a:p>
            <a:pPr lvl="0"/>
            <a:r>
              <a:rPr lang="en-US" dirty="0"/>
              <a:t>Remember that the goals of fighting are to learn about yourself and your partner.</a:t>
            </a:r>
          </a:p>
          <a:p>
            <a:pPr lvl="0"/>
            <a:r>
              <a:rPr lang="en-US" dirty="0"/>
              <a:t>Listen carefully.</a:t>
            </a:r>
          </a:p>
          <a:p>
            <a:pPr lvl="0"/>
            <a:r>
              <a:rPr lang="en-US" dirty="0"/>
              <a:t>Don't interrupt.</a:t>
            </a:r>
          </a:p>
          <a:p>
            <a:pPr lvl="0"/>
            <a:r>
              <a:rPr lang="en-US" dirty="0"/>
              <a:t>A quarrel should end with some resolution.</a:t>
            </a:r>
          </a:p>
          <a:p>
            <a:r>
              <a:rPr lang="en-US" dirty="0"/>
              <a:t> </a:t>
            </a:r>
          </a:p>
          <a:p>
            <a:r>
              <a:rPr lang="en-US" b="1" dirty="0"/>
              <a:t>Role Play Skills</a:t>
            </a:r>
            <a:endParaRPr lang="en-US" dirty="0"/>
          </a:p>
          <a:p>
            <a:r>
              <a:rPr lang="en-US" dirty="0"/>
              <a:t>Problem 1: My girlfriend/ boyfriend just broke up with me, and I don’t know what to do. I don’t think I can live without him/ her.</a:t>
            </a:r>
          </a:p>
          <a:p>
            <a:r>
              <a:rPr lang="en-US" dirty="0"/>
              <a:t> </a:t>
            </a:r>
          </a:p>
          <a:p>
            <a:r>
              <a:rPr lang="en-US" dirty="0"/>
              <a:t>Problem 2: My spouse and I have been fighting a lot lately. Last night, I almost had to hit him/ her to stop him/ her from yelling at me. My spouse just doesn’t listen to me.</a:t>
            </a:r>
          </a:p>
          <a:p>
            <a:r>
              <a:rPr lang="en-US" dirty="0"/>
              <a:t> </a:t>
            </a:r>
          </a:p>
          <a:p>
            <a:r>
              <a:rPr lang="en-US" dirty="0"/>
              <a:t>Problem 3: I’m married and have kids, but I’m having an affair. I think my spouse might know but hasn’t said anything yet. I’m confused and tormented, and don’t know what to do.</a:t>
            </a:r>
          </a:p>
        </p:txBody>
      </p:sp>
      <p:sp>
        <p:nvSpPr>
          <p:cNvPr id="4" name="Slide Number Placeholder 3"/>
          <p:cNvSpPr>
            <a:spLocks noGrp="1"/>
          </p:cNvSpPr>
          <p:nvPr>
            <p:ph type="sldNum" sz="quarter" idx="10"/>
          </p:nvPr>
        </p:nvSpPr>
        <p:spPr/>
        <p:txBody>
          <a:bodyPr/>
          <a:lstStyle/>
          <a:p>
            <a:fld id="{157D0884-854E-44F4-A95D-09CFD50A65A2}" type="slidenum">
              <a:rPr lang="en-US" smtClean="0"/>
              <a:t>23</a:t>
            </a:fld>
            <a:endParaRPr lang="en-US"/>
          </a:p>
        </p:txBody>
      </p:sp>
      <p:sp>
        <p:nvSpPr>
          <p:cNvPr id="5" name="Date Placeholder 4">
            <a:extLst>
              <a:ext uri="{FF2B5EF4-FFF2-40B4-BE49-F238E27FC236}">
                <a16:creationId xmlns:a16="http://schemas.microsoft.com/office/drawing/2014/main" id="{AEDBDCBD-02C5-4F13-A339-389160C84B92}"/>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324249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157D0884-854E-44F4-A95D-09CFD50A65A2}" type="slidenum">
              <a:rPr lang="en-US" smtClean="0"/>
              <a:t>24</a:t>
            </a:fld>
            <a:endParaRPr lang="en-US"/>
          </a:p>
        </p:txBody>
      </p:sp>
    </p:spTree>
    <p:extLst>
      <p:ext uri="{BB962C8B-B14F-4D97-AF65-F5344CB8AC3E}">
        <p14:creationId xmlns:p14="http://schemas.microsoft.com/office/powerpoint/2010/main" val="1910782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defTabSz="918373">
              <a:defRPr/>
            </a:pPr>
            <a:endParaRPr lang="en-US" sz="1300">
              <a:solidFill>
                <a:prstClr val="black"/>
              </a:solidFill>
              <a:latin typeface="Calibri" panose="020F0502020204030204"/>
            </a:endParaRPr>
          </a:p>
        </p:txBody>
      </p:sp>
      <p:sp>
        <p:nvSpPr>
          <p:cNvPr id="5" name="Slide Number Placeholder 4"/>
          <p:cNvSpPr>
            <a:spLocks noGrp="1"/>
          </p:cNvSpPr>
          <p:nvPr>
            <p:ph type="sldNum" sz="quarter" idx="5"/>
          </p:nvPr>
        </p:nvSpPr>
        <p:spPr/>
        <p:txBody>
          <a:bodyPr/>
          <a:lstStyle/>
          <a:p>
            <a:pPr defTabSz="918373">
              <a:defRPr/>
            </a:pPr>
            <a:fld id="{157D0884-854E-44F4-A95D-09CFD50A65A2}" type="slidenum">
              <a:rPr lang="en-US" sz="1300">
                <a:solidFill>
                  <a:prstClr val="black"/>
                </a:solidFill>
                <a:latin typeface="Calibri" panose="020F0502020204030204"/>
              </a:rPr>
              <a:pPr defTabSz="918373">
                <a:defRPr/>
              </a:pPr>
              <a:t>26</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281798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https://www.medicinenet.com/script/main/art.asp?articlekey=5012</a:t>
            </a:r>
            <a:endParaRPr lang="en-US" dirty="0"/>
          </a:p>
        </p:txBody>
      </p:sp>
      <p:sp>
        <p:nvSpPr>
          <p:cNvPr id="4" name="Slide Number Placeholder 3"/>
          <p:cNvSpPr>
            <a:spLocks noGrp="1"/>
          </p:cNvSpPr>
          <p:nvPr>
            <p:ph type="sldNum" sz="quarter" idx="5"/>
          </p:nvPr>
        </p:nvSpPr>
        <p:spPr/>
        <p:txBody>
          <a:bodyPr/>
          <a:lstStyle/>
          <a:p>
            <a:pPr defTabSz="891226">
              <a:defRPr/>
            </a:pPr>
            <a:fld id="{723D091D-ED71-48D4-8F06-CC119EB65483}" type="slidenum">
              <a:rPr lang="en-US" sz="1300">
                <a:solidFill>
                  <a:prstClr val="black"/>
                </a:solidFill>
                <a:latin typeface="Calibri" panose="020F0502020204030204"/>
              </a:rPr>
              <a:pPr defTabSz="891226">
                <a:defRPr/>
              </a:pPr>
              <a:t>27</a:t>
            </a:fld>
            <a:endParaRPr lang="en-US" sz="130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B69F18D0-5E6E-4D88-9C02-28847F357658}"/>
              </a:ext>
            </a:extLst>
          </p:cNvPr>
          <p:cNvSpPr>
            <a:spLocks noGrp="1"/>
          </p:cNvSpPr>
          <p:nvPr>
            <p:ph type="hdr" sz="quarter"/>
          </p:nvPr>
        </p:nvSpPr>
        <p:spPr/>
        <p:txBody>
          <a:bodyPr/>
          <a:lstStyle/>
          <a:p>
            <a:pPr defTabSz="891226">
              <a:defRPr/>
            </a:pPr>
            <a:endParaRPr lang="en-US" sz="1300">
              <a:solidFill>
                <a:prstClr val="black"/>
              </a:solidFill>
              <a:latin typeface="Calibri" panose="020F0502020204030204"/>
            </a:endParaRPr>
          </a:p>
        </p:txBody>
      </p:sp>
      <p:sp>
        <p:nvSpPr>
          <p:cNvPr id="6" name="Date Placeholder 5">
            <a:extLst>
              <a:ext uri="{FF2B5EF4-FFF2-40B4-BE49-F238E27FC236}">
                <a16:creationId xmlns:a16="http://schemas.microsoft.com/office/drawing/2014/main" id="{76B4615F-BA6B-43AC-B788-A75D11D25E31}"/>
              </a:ext>
            </a:extLst>
          </p:cNvPr>
          <p:cNvSpPr>
            <a:spLocks noGrp="1"/>
          </p:cNvSpPr>
          <p:nvPr>
            <p:ph type="dt" idx="1"/>
          </p:nvPr>
        </p:nvSpPr>
        <p:spPr/>
        <p:txBody>
          <a:bodyPr/>
          <a:lstStyle/>
          <a:p>
            <a:pPr defTabSz="891226">
              <a:defRPr/>
            </a:pPr>
            <a:endParaRPr lang="en-US" sz="1300">
              <a:solidFill>
                <a:prstClr val="black"/>
              </a:solidFill>
              <a:latin typeface="Calibri" panose="020F0502020204030204"/>
            </a:endParaRPr>
          </a:p>
        </p:txBody>
      </p:sp>
    </p:spTree>
    <p:extLst>
      <p:ext uri="{BB962C8B-B14F-4D97-AF65-F5344CB8AC3E}">
        <p14:creationId xmlns:p14="http://schemas.microsoft.com/office/powerpoint/2010/main" val="1848142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http://globalptsifoundation.org/ptsd-vs-ptsi</a:t>
            </a:r>
          </a:p>
        </p:txBody>
      </p:sp>
      <p:sp>
        <p:nvSpPr>
          <p:cNvPr id="4" name="Slide Number Placeholder 3"/>
          <p:cNvSpPr>
            <a:spLocks noGrp="1"/>
          </p:cNvSpPr>
          <p:nvPr>
            <p:ph type="sldNum" sz="quarter" idx="5"/>
          </p:nvPr>
        </p:nvSpPr>
        <p:spPr/>
        <p:txBody>
          <a:bodyPr/>
          <a:lstStyle/>
          <a:p>
            <a:pPr defTabSz="891226">
              <a:defRPr/>
            </a:pPr>
            <a:fld id="{723D091D-ED71-48D4-8F06-CC119EB65483}" type="slidenum">
              <a:rPr lang="en-US" sz="1300">
                <a:solidFill>
                  <a:prstClr val="black"/>
                </a:solidFill>
                <a:latin typeface="Calibri" panose="020F0502020204030204"/>
              </a:rPr>
              <a:pPr defTabSz="891226">
                <a:defRPr/>
              </a:pPr>
              <a:t>28</a:t>
            </a:fld>
            <a:endParaRPr lang="en-US" sz="130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87819EA4-C3F9-4AD1-96CC-D3C4CEA5DF63}"/>
              </a:ext>
            </a:extLst>
          </p:cNvPr>
          <p:cNvSpPr>
            <a:spLocks noGrp="1"/>
          </p:cNvSpPr>
          <p:nvPr>
            <p:ph type="hdr" sz="quarter"/>
          </p:nvPr>
        </p:nvSpPr>
        <p:spPr/>
        <p:txBody>
          <a:bodyPr/>
          <a:lstStyle/>
          <a:p>
            <a:pPr defTabSz="891226">
              <a:defRPr/>
            </a:pPr>
            <a:endParaRPr lang="en-US" sz="1300">
              <a:solidFill>
                <a:prstClr val="black"/>
              </a:solidFill>
              <a:latin typeface="Calibri" panose="020F0502020204030204"/>
            </a:endParaRPr>
          </a:p>
        </p:txBody>
      </p:sp>
      <p:sp>
        <p:nvSpPr>
          <p:cNvPr id="6" name="Date Placeholder 5">
            <a:extLst>
              <a:ext uri="{FF2B5EF4-FFF2-40B4-BE49-F238E27FC236}">
                <a16:creationId xmlns:a16="http://schemas.microsoft.com/office/drawing/2014/main" id="{D3AF322A-8FF3-4F77-8A3D-F05FE7E46172}"/>
              </a:ext>
            </a:extLst>
          </p:cNvPr>
          <p:cNvSpPr>
            <a:spLocks noGrp="1"/>
          </p:cNvSpPr>
          <p:nvPr>
            <p:ph type="dt" idx="1"/>
          </p:nvPr>
        </p:nvSpPr>
        <p:spPr/>
        <p:txBody>
          <a:bodyPr/>
          <a:lstStyle/>
          <a:p>
            <a:pPr defTabSz="891226">
              <a:defRPr/>
            </a:pPr>
            <a:endParaRPr lang="en-US" sz="1300">
              <a:solidFill>
                <a:prstClr val="black"/>
              </a:solidFill>
              <a:latin typeface="Calibri" panose="020F0502020204030204"/>
            </a:endParaRPr>
          </a:p>
        </p:txBody>
      </p:sp>
    </p:spTree>
    <p:extLst>
      <p:ext uri="{BB962C8B-B14F-4D97-AF65-F5344CB8AC3E}">
        <p14:creationId xmlns:p14="http://schemas.microsoft.com/office/powerpoint/2010/main" val="982933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7D0884-854E-44F4-A95D-09CFD50A65A2}" type="slidenum">
              <a:rPr lang="en-US" smtClean="0"/>
              <a:t>3</a:t>
            </a:fld>
            <a:endParaRPr lang="en-US"/>
          </a:p>
        </p:txBody>
      </p:sp>
      <p:sp>
        <p:nvSpPr>
          <p:cNvPr id="5" name="Date Placeholder 4">
            <a:extLst>
              <a:ext uri="{FF2B5EF4-FFF2-40B4-BE49-F238E27FC236}">
                <a16:creationId xmlns:a16="http://schemas.microsoft.com/office/drawing/2014/main" id="{F0F4AB77-C69D-4CCA-AE66-7262EDBDE983}"/>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737621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https://www.psychiatry.org/patients-families/ptsd/what-is-ptsd</a:t>
            </a:r>
          </a:p>
        </p:txBody>
      </p:sp>
      <p:sp>
        <p:nvSpPr>
          <p:cNvPr id="4" name="Slide Number Placeholder 3"/>
          <p:cNvSpPr>
            <a:spLocks noGrp="1"/>
          </p:cNvSpPr>
          <p:nvPr>
            <p:ph type="sldNum" sz="quarter" idx="5"/>
          </p:nvPr>
        </p:nvSpPr>
        <p:spPr/>
        <p:txBody>
          <a:bodyPr/>
          <a:lstStyle/>
          <a:p>
            <a:pPr defTabSz="891226">
              <a:defRPr/>
            </a:pPr>
            <a:fld id="{723D091D-ED71-48D4-8F06-CC119EB65483}" type="slidenum">
              <a:rPr lang="en-US" sz="1300">
                <a:solidFill>
                  <a:prstClr val="black"/>
                </a:solidFill>
                <a:latin typeface="Calibri" panose="020F0502020204030204"/>
              </a:rPr>
              <a:pPr defTabSz="891226">
                <a:defRPr/>
              </a:pPr>
              <a:t>29</a:t>
            </a:fld>
            <a:endParaRPr lang="en-US" sz="130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C4898865-89E2-4DB1-ABB6-EC535D1E21D0}"/>
              </a:ext>
            </a:extLst>
          </p:cNvPr>
          <p:cNvSpPr>
            <a:spLocks noGrp="1"/>
          </p:cNvSpPr>
          <p:nvPr>
            <p:ph type="hdr" sz="quarter"/>
          </p:nvPr>
        </p:nvSpPr>
        <p:spPr/>
        <p:txBody>
          <a:bodyPr/>
          <a:lstStyle/>
          <a:p>
            <a:pPr defTabSz="891226">
              <a:defRPr/>
            </a:pPr>
            <a:endParaRPr lang="en-US" sz="1300">
              <a:solidFill>
                <a:prstClr val="black"/>
              </a:solidFill>
              <a:latin typeface="Calibri" panose="020F0502020204030204"/>
            </a:endParaRPr>
          </a:p>
        </p:txBody>
      </p:sp>
      <p:sp>
        <p:nvSpPr>
          <p:cNvPr id="6" name="Date Placeholder 5">
            <a:extLst>
              <a:ext uri="{FF2B5EF4-FFF2-40B4-BE49-F238E27FC236}">
                <a16:creationId xmlns:a16="http://schemas.microsoft.com/office/drawing/2014/main" id="{2752208E-FF8D-4524-8346-51BA63AD0759}"/>
              </a:ext>
            </a:extLst>
          </p:cNvPr>
          <p:cNvSpPr>
            <a:spLocks noGrp="1"/>
          </p:cNvSpPr>
          <p:nvPr>
            <p:ph type="dt" idx="1"/>
          </p:nvPr>
        </p:nvSpPr>
        <p:spPr/>
        <p:txBody>
          <a:bodyPr/>
          <a:lstStyle/>
          <a:p>
            <a:pPr defTabSz="891226">
              <a:defRPr/>
            </a:pPr>
            <a:endParaRPr lang="en-US" sz="1300">
              <a:solidFill>
                <a:prstClr val="black"/>
              </a:solidFill>
              <a:latin typeface="Calibri" panose="020F0502020204030204"/>
            </a:endParaRPr>
          </a:p>
        </p:txBody>
      </p:sp>
    </p:spTree>
    <p:extLst>
      <p:ext uri="{BB962C8B-B14F-4D97-AF65-F5344CB8AC3E}">
        <p14:creationId xmlns:p14="http://schemas.microsoft.com/office/powerpoint/2010/main" val="159637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https://www.psychiatry.org/patients-families/ptsd/what-is-ptsd</a:t>
            </a:r>
          </a:p>
        </p:txBody>
      </p:sp>
      <p:sp>
        <p:nvSpPr>
          <p:cNvPr id="4" name="Slide Number Placeholder 3"/>
          <p:cNvSpPr>
            <a:spLocks noGrp="1"/>
          </p:cNvSpPr>
          <p:nvPr>
            <p:ph type="sldNum" sz="quarter" idx="5"/>
          </p:nvPr>
        </p:nvSpPr>
        <p:spPr/>
        <p:txBody>
          <a:bodyPr/>
          <a:lstStyle/>
          <a:p>
            <a:pPr defTabSz="891226">
              <a:defRPr/>
            </a:pPr>
            <a:fld id="{723D091D-ED71-48D4-8F06-CC119EB65483}" type="slidenum">
              <a:rPr lang="en-US" sz="1300">
                <a:solidFill>
                  <a:prstClr val="black"/>
                </a:solidFill>
                <a:latin typeface="Calibri" panose="020F0502020204030204"/>
              </a:rPr>
              <a:pPr defTabSz="891226">
                <a:defRPr/>
              </a:pPr>
              <a:t>30</a:t>
            </a:fld>
            <a:endParaRPr lang="en-US" sz="130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C4898865-89E2-4DB1-ABB6-EC535D1E21D0}"/>
              </a:ext>
            </a:extLst>
          </p:cNvPr>
          <p:cNvSpPr>
            <a:spLocks noGrp="1"/>
          </p:cNvSpPr>
          <p:nvPr>
            <p:ph type="hdr" sz="quarter"/>
          </p:nvPr>
        </p:nvSpPr>
        <p:spPr/>
        <p:txBody>
          <a:bodyPr/>
          <a:lstStyle/>
          <a:p>
            <a:pPr defTabSz="891226">
              <a:defRPr/>
            </a:pPr>
            <a:endParaRPr lang="en-US" sz="1300">
              <a:solidFill>
                <a:prstClr val="black"/>
              </a:solidFill>
              <a:latin typeface="Calibri" panose="020F0502020204030204"/>
            </a:endParaRPr>
          </a:p>
        </p:txBody>
      </p:sp>
      <p:sp>
        <p:nvSpPr>
          <p:cNvPr id="6" name="Date Placeholder 5">
            <a:extLst>
              <a:ext uri="{FF2B5EF4-FFF2-40B4-BE49-F238E27FC236}">
                <a16:creationId xmlns:a16="http://schemas.microsoft.com/office/drawing/2014/main" id="{2752208E-FF8D-4524-8346-51BA63AD0759}"/>
              </a:ext>
            </a:extLst>
          </p:cNvPr>
          <p:cNvSpPr>
            <a:spLocks noGrp="1"/>
          </p:cNvSpPr>
          <p:nvPr>
            <p:ph type="dt" idx="1"/>
          </p:nvPr>
        </p:nvSpPr>
        <p:spPr/>
        <p:txBody>
          <a:bodyPr/>
          <a:lstStyle/>
          <a:p>
            <a:pPr defTabSz="891226">
              <a:defRPr/>
            </a:pPr>
            <a:endParaRPr lang="en-US" sz="1300">
              <a:solidFill>
                <a:prstClr val="black"/>
              </a:solidFill>
              <a:latin typeface="Calibri" panose="020F0502020204030204"/>
            </a:endParaRPr>
          </a:p>
        </p:txBody>
      </p:sp>
    </p:spTree>
    <p:extLst>
      <p:ext uri="{BB962C8B-B14F-4D97-AF65-F5344CB8AC3E}">
        <p14:creationId xmlns:p14="http://schemas.microsoft.com/office/powerpoint/2010/main" val="3765784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157D0884-854E-44F4-A95D-09CFD50A65A2}" type="slidenum">
              <a:rPr lang="en-US" smtClean="0"/>
              <a:t>32</a:t>
            </a:fld>
            <a:endParaRPr lang="en-US"/>
          </a:p>
        </p:txBody>
      </p:sp>
    </p:spTree>
    <p:extLst>
      <p:ext uri="{BB962C8B-B14F-4D97-AF65-F5344CB8AC3E}">
        <p14:creationId xmlns:p14="http://schemas.microsoft.com/office/powerpoint/2010/main" val="189096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defTabSz="891226">
              <a:defRPr/>
            </a:pPr>
            <a:endParaRPr lang="en-US">
              <a:solidFill>
                <a:prstClr val="black"/>
              </a:solidFill>
              <a:latin typeface="Calibri" panose="020F0502020204030204"/>
            </a:endParaRPr>
          </a:p>
        </p:txBody>
      </p:sp>
      <p:sp>
        <p:nvSpPr>
          <p:cNvPr id="5" name="Slide Number Placeholder 4"/>
          <p:cNvSpPr>
            <a:spLocks noGrp="1"/>
          </p:cNvSpPr>
          <p:nvPr>
            <p:ph type="sldNum" sz="quarter" idx="5"/>
          </p:nvPr>
        </p:nvSpPr>
        <p:spPr/>
        <p:txBody>
          <a:bodyPr/>
          <a:lstStyle/>
          <a:p>
            <a:pPr defTabSz="891226">
              <a:defRPr/>
            </a:pPr>
            <a:fld id="{157D0884-854E-44F4-A95D-09CFD50A65A2}" type="slidenum">
              <a:rPr lang="en-US">
                <a:solidFill>
                  <a:prstClr val="black"/>
                </a:solidFill>
                <a:latin typeface="Calibri" panose="020F0502020204030204"/>
              </a:rPr>
              <a:pPr defTabSz="891226">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3087927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7D0884-854E-44F4-A95D-09CFD50A65A2}" type="slidenum">
              <a:rPr lang="en-US" smtClean="0"/>
              <a:t>35</a:t>
            </a:fld>
            <a:endParaRPr lang="en-US"/>
          </a:p>
        </p:txBody>
      </p:sp>
      <p:sp>
        <p:nvSpPr>
          <p:cNvPr id="5" name="Date Placeholder 4">
            <a:extLst>
              <a:ext uri="{FF2B5EF4-FFF2-40B4-BE49-F238E27FC236}">
                <a16:creationId xmlns:a16="http://schemas.microsoft.com/office/drawing/2014/main" id="{A48E7996-6E63-404E-9893-154AD86A384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989039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PSO, what would you do if a client meets with you and starts to cry?</a:t>
            </a:r>
          </a:p>
          <a:p>
            <a:r>
              <a:rPr lang="en-US" dirty="0"/>
              <a:t> </a:t>
            </a:r>
          </a:p>
          <a:p>
            <a:r>
              <a:rPr lang="en-US" dirty="0"/>
              <a:t>As a PSO, what would you do if a client meets with you and does not talk?</a:t>
            </a:r>
          </a:p>
          <a:p>
            <a:r>
              <a:rPr lang="en-US" dirty="0"/>
              <a:t> </a:t>
            </a:r>
          </a:p>
          <a:p>
            <a:r>
              <a:rPr lang="en-US" dirty="0"/>
              <a:t>What are some helpful comments you might say to a depressed client?</a:t>
            </a:r>
          </a:p>
          <a:p>
            <a:r>
              <a:rPr lang="en-US" dirty="0"/>
              <a:t> </a:t>
            </a:r>
          </a:p>
          <a:p>
            <a:r>
              <a:rPr lang="en-US" dirty="0"/>
              <a:t>What is your primary objective in dealing with a client who is suffering from depression?</a:t>
            </a:r>
          </a:p>
        </p:txBody>
      </p:sp>
      <p:sp>
        <p:nvSpPr>
          <p:cNvPr id="4" name="Slide Number Placeholder 3"/>
          <p:cNvSpPr>
            <a:spLocks noGrp="1"/>
          </p:cNvSpPr>
          <p:nvPr>
            <p:ph type="sldNum" sz="quarter" idx="10"/>
          </p:nvPr>
        </p:nvSpPr>
        <p:spPr/>
        <p:txBody>
          <a:bodyPr/>
          <a:lstStyle/>
          <a:p>
            <a:pPr defTabSz="891226">
              <a:defRPr/>
            </a:pPr>
            <a:fld id="{157D0884-854E-44F4-A95D-09CFD50A65A2}" type="slidenum">
              <a:rPr lang="en-US">
                <a:solidFill>
                  <a:prstClr val="black"/>
                </a:solidFill>
                <a:latin typeface="Calibri" panose="020F0502020204030204"/>
              </a:rPr>
              <a:pPr defTabSz="891226">
                <a:defRPr/>
              </a:pPr>
              <a:t>36</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05E3797C-1836-4555-9E90-9843193A1B8E}"/>
              </a:ext>
            </a:extLst>
          </p:cNvPr>
          <p:cNvSpPr>
            <a:spLocks noGrp="1"/>
          </p:cNvSpPr>
          <p:nvPr>
            <p:ph type="dt" idx="1"/>
          </p:nvPr>
        </p:nvSpPr>
        <p:spPr/>
        <p:txBody>
          <a:bodyPr/>
          <a:lstStyle/>
          <a:p>
            <a:pPr defTabSz="891226">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341241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PSO, what would you do if a client meets with you and starts to cry?</a:t>
            </a:r>
          </a:p>
          <a:p>
            <a:r>
              <a:rPr lang="en-US" dirty="0"/>
              <a:t> </a:t>
            </a:r>
          </a:p>
          <a:p>
            <a:r>
              <a:rPr lang="en-US" dirty="0"/>
              <a:t>As a PSO, what would you do if a client meets with you and does not talk?</a:t>
            </a:r>
          </a:p>
          <a:p>
            <a:r>
              <a:rPr lang="en-US" dirty="0"/>
              <a:t> </a:t>
            </a:r>
          </a:p>
          <a:p>
            <a:r>
              <a:rPr lang="en-US" dirty="0"/>
              <a:t>What are some helpful comments you might say to a depressed client?</a:t>
            </a:r>
          </a:p>
          <a:p>
            <a:r>
              <a:rPr lang="en-US" dirty="0"/>
              <a:t> </a:t>
            </a:r>
          </a:p>
          <a:p>
            <a:r>
              <a:rPr lang="en-US" dirty="0"/>
              <a:t>What is your primary objective in dealing with a client who is suffering from depression?</a:t>
            </a:r>
          </a:p>
          <a:p>
            <a:endParaRPr lang="en-US" dirty="0"/>
          </a:p>
          <a:p>
            <a:pPr defTabSz="891226">
              <a:defRPr/>
            </a:pPr>
            <a:r>
              <a:rPr lang="en-US" dirty="0">
                <a:solidFill>
                  <a:prstClr val="black"/>
                </a:solidFill>
                <a:latin typeface="Calibri" panose="020F0502020204030204"/>
                <a:hlinkClick r:id="rId3"/>
              </a:rPr>
              <a:t>https://adaa.org/understanding-anxiety/facts-statistics</a:t>
            </a:r>
            <a:endParaRPr lang="en-US" dirty="0">
              <a:solidFill>
                <a:prstClr val="black"/>
              </a:solidFill>
              <a:latin typeface="Calibri" panose="020F0502020204030204"/>
            </a:endParaRPr>
          </a:p>
          <a:p>
            <a:endParaRPr lang="en-US" dirty="0"/>
          </a:p>
          <a:p>
            <a:endParaRPr lang="en-US" dirty="0"/>
          </a:p>
        </p:txBody>
      </p:sp>
      <p:sp>
        <p:nvSpPr>
          <p:cNvPr id="4" name="Slide Number Placeholder 3"/>
          <p:cNvSpPr>
            <a:spLocks noGrp="1"/>
          </p:cNvSpPr>
          <p:nvPr>
            <p:ph type="sldNum" sz="quarter" idx="10"/>
          </p:nvPr>
        </p:nvSpPr>
        <p:spPr/>
        <p:txBody>
          <a:bodyPr/>
          <a:lstStyle/>
          <a:p>
            <a:pPr defTabSz="891226">
              <a:defRPr/>
            </a:pPr>
            <a:fld id="{157D0884-854E-44F4-A95D-09CFD50A65A2}" type="slidenum">
              <a:rPr lang="en-US">
                <a:solidFill>
                  <a:prstClr val="black"/>
                </a:solidFill>
                <a:latin typeface="Calibri" panose="020F0502020204030204"/>
              </a:rPr>
              <a:pPr defTabSz="891226">
                <a:defRPr/>
              </a:pPr>
              <a:t>37</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05E3797C-1836-4555-9E90-9843193A1B8E}"/>
              </a:ext>
            </a:extLst>
          </p:cNvPr>
          <p:cNvSpPr>
            <a:spLocks noGrp="1"/>
          </p:cNvSpPr>
          <p:nvPr>
            <p:ph type="dt" idx="1"/>
          </p:nvPr>
        </p:nvSpPr>
        <p:spPr/>
        <p:txBody>
          <a:bodyPr/>
          <a:lstStyle/>
          <a:p>
            <a:pPr defTabSz="891226">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3857275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defTabSz="891226">
              <a:defRPr/>
            </a:pPr>
            <a:endParaRPr lang="en-US">
              <a:solidFill>
                <a:prstClr val="black"/>
              </a:solidFill>
              <a:latin typeface="Calibri" panose="020F0502020204030204"/>
            </a:endParaRPr>
          </a:p>
        </p:txBody>
      </p:sp>
      <p:sp>
        <p:nvSpPr>
          <p:cNvPr id="5" name="Slide Number Placeholder 4"/>
          <p:cNvSpPr>
            <a:spLocks noGrp="1"/>
          </p:cNvSpPr>
          <p:nvPr>
            <p:ph type="sldNum" sz="quarter" idx="5"/>
          </p:nvPr>
        </p:nvSpPr>
        <p:spPr/>
        <p:txBody>
          <a:bodyPr/>
          <a:lstStyle/>
          <a:p>
            <a:pPr defTabSz="891226">
              <a:defRPr/>
            </a:pPr>
            <a:fld id="{157D0884-854E-44F4-A95D-09CFD50A65A2}" type="slidenum">
              <a:rPr lang="en-US">
                <a:solidFill>
                  <a:prstClr val="black"/>
                </a:solidFill>
                <a:latin typeface="Calibri" panose="020F0502020204030204"/>
              </a:rPr>
              <a:pPr defTabSz="891226">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3903835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157D0884-854E-44F4-A95D-09CFD50A65A2}" type="slidenum">
              <a:rPr lang="en-US" smtClean="0"/>
              <a:t>39</a:t>
            </a:fld>
            <a:endParaRPr lang="en-US"/>
          </a:p>
        </p:txBody>
      </p:sp>
    </p:spTree>
    <p:extLst>
      <p:ext uri="{BB962C8B-B14F-4D97-AF65-F5344CB8AC3E}">
        <p14:creationId xmlns:p14="http://schemas.microsoft.com/office/powerpoint/2010/main" val="1943241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PSO, what would you do if a client meets with you and starts to cry?</a:t>
            </a:r>
          </a:p>
          <a:p>
            <a:r>
              <a:rPr lang="en-US" dirty="0"/>
              <a:t> </a:t>
            </a:r>
          </a:p>
          <a:p>
            <a:r>
              <a:rPr lang="en-US" dirty="0"/>
              <a:t>As a PSO, what would you do if a client meets with you and does not talk?</a:t>
            </a:r>
          </a:p>
          <a:p>
            <a:r>
              <a:rPr lang="en-US" dirty="0"/>
              <a:t> </a:t>
            </a:r>
          </a:p>
          <a:p>
            <a:r>
              <a:rPr lang="en-US" dirty="0"/>
              <a:t>What are some helpful comments you might say to a depressed client?</a:t>
            </a:r>
          </a:p>
          <a:p>
            <a:r>
              <a:rPr lang="en-US" dirty="0"/>
              <a:t> </a:t>
            </a:r>
          </a:p>
          <a:p>
            <a:r>
              <a:rPr lang="en-US" dirty="0"/>
              <a:t>What is your primary objective in dealing with a client who is suffering from depression?</a:t>
            </a:r>
          </a:p>
        </p:txBody>
      </p:sp>
      <p:sp>
        <p:nvSpPr>
          <p:cNvPr id="4" name="Slide Number Placeholder 3"/>
          <p:cNvSpPr>
            <a:spLocks noGrp="1"/>
          </p:cNvSpPr>
          <p:nvPr>
            <p:ph type="sldNum" sz="quarter" idx="10"/>
          </p:nvPr>
        </p:nvSpPr>
        <p:spPr/>
        <p:txBody>
          <a:bodyPr/>
          <a:lstStyle/>
          <a:p>
            <a:fld id="{157D0884-854E-44F4-A95D-09CFD50A65A2}" type="slidenum">
              <a:rPr lang="en-US" smtClean="0"/>
              <a:t>40</a:t>
            </a:fld>
            <a:endParaRPr lang="en-US"/>
          </a:p>
        </p:txBody>
      </p:sp>
      <p:sp>
        <p:nvSpPr>
          <p:cNvPr id="5" name="Date Placeholder 4">
            <a:extLst>
              <a:ext uri="{FF2B5EF4-FFF2-40B4-BE49-F238E27FC236}">
                <a16:creationId xmlns:a16="http://schemas.microsoft.com/office/drawing/2014/main" id="{05E3797C-1836-4555-9E90-9843193A1B8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896423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7D0884-854E-44F4-A95D-09CFD50A65A2}" type="slidenum">
              <a:rPr lang="en-US" smtClean="0"/>
              <a:t>4</a:t>
            </a:fld>
            <a:endParaRPr lang="en-US"/>
          </a:p>
        </p:txBody>
      </p:sp>
      <p:sp>
        <p:nvSpPr>
          <p:cNvPr id="5" name="Date Placeholder 4">
            <a:extLst>
              <a:ext uri="{FF2B5EF4-FFF2-40B4-BE49-F238E27FC236}">
                <a16:creationId xmlns:a16="http://schemas.microsoft.com/office/drawing/2014/main" id="{2084ECDB-B2A1-43FB-894F-4FCA8D60357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497612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PSO, what would you do if a client meets with you and starts to cry?</a:t>
            </a:r>
          </a:p>
          <a:p>
            <a:r>
              <a:rPr lang="en-US" dirty="0"/>
              <a:t> </a:t>
            </a:r>
          </a:p>
          <a:p>
            <a:r>
              <a:rPr lang="en-US" dirty="0"/>
              <a:t>As a PSO, what would you do if a client meets with you and does not talk?</a:t>
            </a:r>
          </a:p>
          <a:p>
            <a:r>
              <a:rPr lang="en-US" dirty="0"/>
              <a:t> </a:t>
            </a:r>
          </a:p>
          <a:p>
            <a:r>
              <a:rPr lang="en-US" dirty="0"/>
              <a:t>What are some helpful comments you might say to a depressed client?</a:t>
            </a:r>
          </a:p>
          <a:p>
            <a:r>
              <a:rPr lang="en-US" dirty="0"/>
              <a:t> </a:t>
            </a:r>
          </a:p>
          <a:p>
            <a:r>
              <a:rPr lang="en-US" dirty="0"/>
              <a:t>What is your primary objective in dealing with a client who is suffering from depression?</a:t>
            </a:r>
          </a:p>
          <a:p>
            <a:endParaRPr lang="en-US" dirty="0"/>
          </a:p>
          <a:p>
            <a:pPr defTabSz="891226">
              <a:defRPr/>
            </a:pPr>
            <a:r>
              <a:rPr lang="en-US" dirty="0">
                <a:hlinkClick r:id="rId3"/>
              </a:rPr>
              <a:t>https://www.rtor.org/depression/?gclid=CjwKCAjwrPCGBhALEiwAUl9X083Ye7g_vs7CicNFr-I4wvMTebZDhRFwVrAmmaTFmJFJBH5vcjg8lBoC3BcQAvD_BwE</a:t>
            </a:r>
            <a:endParaRPr lang="en-US" dirty="0"/>
          </a:p>
          <a:p>
            <a:endParaRPr lang="en-US" dirty="0"/>
          </a:p>
        </p:txBody>
      </p:sp>
      <p:sp>
        <p:nvSpPr>
          <p:cNvPr id="4" name="Slide Number Placeholder 3"/>
          <p:cNvSpPr>
            <a:spLocks noGrp="1"/>
          </p:cNvSpPr>
          <p:nvPr>
            <p:ph type="sldNum" sz="quarter" idx="10"/>
          </p:nvPr>
        </p:nvSpPr>
        <p:spPr/>
        <p:txBody>
          <a:bodyPr/>
          <a:lstStyle/>
          <a:p>
            <a:fld id="{157D0884-854E-44F4-A95D-09CFD50A65A2}" type="slidenum">
              <a:rPr lang="en-US" smtClean="0"/>
              <a:t>41</a:t>
            </a:fld>
            <a:endParaRPr lang="en-US"/>
          </a:p>
        </p:txBody>
      </p:sp>
      <p:sp>
        <p:nvSpPr>
          <p:cNvPr id="5" name="Date Placeholder 4">
            <a:extLst>
              <a:ext uri="{FF2B5EF4-FFF2-40B4-BE49-F238E27FC236}">
                <a16:creationId xmlns:a16="http://schemas.microsoft.com/office/drawing/2014/main" id="{05E3797C-1836-4555-9E90-9843193A1B8E}"/>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230097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157D0884-854E-44F4-A95D-09CFD50A65A2}" type="slidenum">
              <a:rPr lang="en-US" smtClean="0"/>
              <a:t>42</a:t>
            </a:fld>
            <a:endParaRPr lang="en-US"/>
          </a:p>
        </p:txBody>
      </p:sp>
    </p:spTree>
    <p:extLst>
      <p:ext uri="{BB962C8B-B14F-4D97-AF65-F5344CB8AC3E}">
        <p14:creationId xmlns:p14="http://schemas.microsoft.com/office/powerpoint/2010/main" val="26252701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Brain Stimulation Therapies</a:t>
            </a:r>
          </a:p>
          <a:p>
            <a:r>
              <a:rPr lang="en-US" dirty="0"/>
              <a:t>For some, brain stimulation therapies may be effective, typically after other treatments have not been effective.</a:t>
            </a:r>
          </a:p>
          <a:p>
            <a:endParaRPr lang="en-US" dirty="0"/>
          </a:p>
          <a:p>
            <a:r>
              <a:rPr lang="en-US" dirty="0"/>
              <a:t>Electroconvulsive Therapy (ECT) involves transmitting short electrical impulses into the brain. ECT does cause some side effects, including memory loss. Individuals should understand the risks and benefits of this intervention before beginning a treatment trial.</a:t>
            </a:r>
          </a:p>
          <a:p>
            <a:endParaRPr lang="en-US" dirty="0"/>
          </a:p>
          <a:p>
            <a:r>
              <a:rPr lang="en-US" dirty="0"/>
              <a:t>Repetitive Transcranial Magnetic Stimulation (</a:t>
            </a:r>
            <a:r>
              <a:rPr lang="en-US" dirty="0" err="1"/>
              <a:t>rTMS</a:t>
            </a:r>
            <a:r>
              <a:rPr lang="en-US" dirty="0"/>
              <a:t>) is a relatively new type of brain stimulation that uses a magnet instead of an electrical current to activate the brain. It is not effective as a maintenance treatment.</a:t>
            </a:r>
          </a:p>
          <a:p>
            <a:endParaRPr lang="en-US" dirty="0"/>
          </a:p>
          <a:p>
            <a:r>
              <a:rPr lang="en-US" dirty="0" err="1"/>
              <a:t>Vagus</a:t>
            </a:r>
            <a:r>
              <a:rPr lang="en-US" dirty="0"/>
              <a:t> Nerve Stimulation (VNS) has a complex history. For a fuller understanding of this treatment, read the NIMH summary of this and other brain stimulation interventions.</a:t>
            </a:r>
          </a:p>
          <a:p>
            <a:r>
              <a:rPr lang="en-US" dirty="0"/>
              <a:t>Complementary And Alternative Medicine (CAM)</a:t>
            </a:r>
          </a:p>
          <a:p>
            <a:r>
              <a:rPr lang="en-US" dirty="0"/>
              <a:t>Relying solely on CAM methods is not enough to treat depression, but they may be useful when combined with psychotherapy and medication. Discuss your ideas of CAM interventions with your health care professional to be sure they will not cause side effects or adverse reactions.</a:t>
            </a:r>
          </a:p>
          <a:p>
            <a:endParaRPr lang="en-US" dirty="0"/>
          </a:p>
          <a:p>
            <a:r>
              <a:rPr lang="en-US" dirty="0"/>
              <a:t>The National Center for Complementary and Integrative Health reviews research on complementary treatments. You can search for each intervention on their website.</a:t>
            </a:r>
          </a:p>
          <a:p>
            <a:endParaRPr lang="en-US" dirty="0"/>
          </a:p>
          <a:p>
            <a:r>
              <a:rPr lang="en-US" dirty="0"/>
              <a:t>Exercise. Studies show that aerobic exercise can help treat mild depression because it increases endorphins and stimulates norepinephrine, which can improve a person’s mood.</a:t>
            </a:r>
          </a:p>
          <a:p>
            <a:endParaRPr lang="en-US" dirty="0"/>
          </a:p>
          <a:p>
            <a:r>
              <a:rPr lang="en-US" dirty="0"/>
              <a:t>Folate. Some studies have shown that when people with depression lack folate (also called folic acid or vitamin B9), they may not be receiving the full benefit from any antidepressants they may be taking. Studies suggest that in some situations taking L-</a:t>
            </a:r>
            <a:r>
              <a:rPr lang="en-US" dirty="0" err="1"/>
              <a:t>methylfolate</a:t>
            </a:r>
            <a:r>
              <a:rPr lang="en-US" dirty="0"/>
              <a:t> (an active form of folate) can be an additional treatment with other psychiatric medications.</a:t>
            </a:r>
          </a:p>
          <a:p>
            <a:endParaRPr lang="en-US" dirty="0"/>
          </a:p>
          <a:p>
            <a:r>
              <a:rPr lang="en-US" dirty="0"/>
              <a:t>St John’s Wort. This supplement has similar chemical properties to some SSRIs. Risks of combining St John’s Wort with SSRIs and other medications are well-known and substantial.</a:t>
            </a:r>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157D0884-854E-44F4-A95D-09CFD50A65A2}" type="slidenum">
              <a:rPr lang="en-US" smtClean="0"/>
              <a:t>43</a:t>
            </a:fld>
            <a:endParaRPr lang="en-US"/>
          </a:p>
        </p:txBody>
      </p:sp>
    </p:spTree>
    <p:extLst>
      <p:ext uri="{BB962C8B-B14F-4D97-AF65-F5344CB8AC3E}">
        <p14:creationId xmlns:p14="http://schemas.microsoft.com/office/powerpoint/2010/main" val="15901094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PSO Response:</a:t>
            </a:r>
          </a:p>
          <a:p>
            <a:r>
              <a:rPr lang="en-US" dirty="0"/>
              <a:t>Review CAGE questions for substance abuse &amp; other addictions:</a:t>
            </a:r>
          </a:p>
          <a:p>
            <a:pPr lvl="0"/>
            <a:r>
              <a:rPr lang="en-US" dirty="0"/>
              <a:t>Cut-down</a:t>
            </a:r>
          </a:p>
          <a:p>
            <a:pPr lvl="0"/>
            <a:r>
              <a:rPr lang="en-US" dirty="0"/>
              <a:t>Annoyed</a:t>
            </a:r>
          </a:p>
          <a:p>
            <a:pPr lvl="0"/>
            <a:r>
              <a:rPr lang="en-US" dirty="0"/>
              <a:t>Guilty</a:t>
            </a:r>
          </a:p>
          <a:p>
            <a:r>
              <a:rPr lang="en-US" dirty="0"/>
              <a:t>Eye-opener</a:t>
            </a:r>
          </a:p>
          <a:p>
            <a:endParaRPr lang="en-US" dirty="0"/>
          </a:p>
          <a:p>
            <a:endParaRPr lang="en-US" dirty="0"/>
          </a:p>
          <a:p>
            <a:r>
              <a:rPr lang="en-US" dirty="0"/>
              <a:t>Define alcoholism?</a:t>
            </a:r>
          </a:p>
          <a:p>
            <a:r>
              <a:rPr lang="en-US" dirty="0"/>
              <a:t> </a:t>
            </a:r>
          </a:p>
          <a:p>
            <a:r>
              <a:rPr lang="en-US" dirty="0"/>
              <a:t>What does CAGE stand for?</a:t>
            </a:r>
          </a:p>
          <a:p>
            <a:r>
              <a:rPr lang="en-US" dirty="0"/>
              <a:t>Cut-down</a:t>
            </a:r>
          </a:p>
          <a:p>
            <a:r>
              <a:rPr lang="en-US" dirty="0"/>
              <a:t>Annoyed</a:t>
            </a:r>
          </a:p>
          <a:p>
            <a:r>
              <a:rPr lang="en-US" dirty="0"/>
              <a:t>Guilty</a:t>
            </a:r>
          </a:p>
          <a:p>
            <a:r>
              <a:rPr lang="en-US" dirty="0"/>
              <a:t>Eye-opener</a:t>
            </a:r>
          </a:p>
          <a:p>
            <a:r>
              <a:rPr lang="en-US" dirty="0"/>
              <a:t> </a:t>
            </a:r>
          </a:p>
          <a:p>
            <a:r>
              <a:rPr lang="en-US" dirty="0"/>
              <a:t>What is a blackout? Do social drinkers experience blackouts?</a:t>
            </a:r>
          </a:p>
          <a:p>
            <a:r>
              <a:rPr lang="en-US" dirty="0"/>
              <a:t> </a:t>
            </a:r>
          </a:p>
          <a:p>
            <a:r>
              <a:rPr lang="en-US" dirty="0"/>
              <a:t>What is the primary defense mechanism utilized by alcoholics?</a:t>
            </a:r>
          </a:p>
          <a:p>
            <a:r>
              <a:rPr lang="en-US" dirty="0"/>
              <a:t> </a:t>
            </a:r>
          </a:p>
          <a:p>
            <a:r>
              <a:rPr lang="en-US" dirty="0"/>
              <a:t>As a PSO, what questions might you ask a client who is denying that he/ she is having a problem with alcohol?</a:t>
            </a:r>
          </a:p>
          <a:p>
            <a:r>
              <a:rPr lang="en-US" dirty="0"/>
              <a:t> </a:t>
            </a:r>
          </a:p>
          <a:p>
            <a:r>
              <a:rPr lang="en-US" dirty="0"/>
              <a:t>What warning signs might you look for to detect an individual with an alcohol problem?</a:t>
            </a:r>
          </a:p>
          <a:p>
            <a:r>
              <a:rPr lang="en-US" dirty="0"/>
              <a:t> </a:t>
            </a:r>
          </a:p>
          <a:p>
            <a:r>
              <a:rPr lang="en-US" dirty="0"/>
              <a:t>What are some of the side effects for an individual who is abusing steroids?</a:t>
            </a:r>
          </a:p>
        </p:txBody>
      </p:sp>
      <p:sp>
        <p:nvSpPr>
          <p:cNvPr id="4" name="Slide Number Placeholder 3"/>
          <p:cNvSpPr>
            <a:spLocks noGrp="1"/>
          </p:cNvSpPr>
          <p:nvPr>
            <p:ph type="sldNum" sz="quarter" idx="10"/>
          </p:nvPr>
        </p:nvSpPr>
        <p:spPr/>
        <p:txBody>
          <a:bodyPr/>
          <a:lstStyle/>
          <a:p>
            <a:fld id="{157D0884-854E-44F4-A95D-09CFD50A65A2}" type="slidenum">
              <a:rPr lang="en-US" smtClean="0"/>
              <a:t>44</a:t>
            </a:fld>
            <a:endParaRPr lang="en-US"/>
          </a:p>
        </p:txBody>
      </p:sp>
      <p:sp>
        <p:nvSpPr>
          <p:cNvPr id="5" name="Date Placeholder 4">
            <a:extLst>
              <a:ext uri="{FF2B5EF4-FFF2-40B4-BE49-F238E27FC236}">
                <a16:creationId xmlns:a16="http://schemas.microsoft.com/office/drawing/2014/main" id="{1AD3EF5D-0CF5-41A2-8005-0A30B9B6528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4617401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https://www.medicalnewstoday.com/articles/323459#overview</a:t>
            </a:r>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157D0884-854E-44F4-A95D-09CFD50A65A2}" type="slidenum">
              <a:rPr lang="en-US" smtClean="0"/>
              <a:t>45</a:t>
            </a:fld>
            <a:endParaRPr lang="en-US"/>
          </a:p>
        </p:txBody>
      </p:sp>
    </p:spTree>
    <p:extLst>
      <p:ext uri="{BB962C8B-B14F-4D97-AF65-F5344CB8AC3E}">
        <p14:creationId xmlns:p14="http://schemas.microsoft.com/office/powerpoint/2010/main" val="2789971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https://www.medicalnewstoday.com/articles/323459#overview</a:t>
            </a:r>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157D0884-854E-44F4-A95D-09CFD50A65A2}" type="slidenum">
              <a:rPr lang="en-US" smtClean="0"/>
              <a:t>46</a:t>
            </a:fld>
            <a:endParaRPr lang="en-US"/>
          </a:p>
        </p:txBody>
      </p:sp>
    </p:spTree>
    <p:extLst>
      <p:ext uri="{BB962C8B-B14F-4D97-AF65-F5344CB8AC3E}">
        <p14:creationId xmlns:p14="http://schemas.microsoft.com/office/powerpoint/2010/main" val="3105010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https://www.medicalnewstoday.com/articles/323459#overview</a:t>
            </a:r>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157D0884-854E-44F4-A95D-09CFD50A65A2}" type="slidenum">
              <a:rPr lang="en-US" smtClean="0"/>
              <a:t>47</a:t>
            </a:fld>
            <a:endParaRPr lang="en-US"/>
          </a:p>
        </p:txBody>
      </p:sp>
    </p:spTree>
    <p:extLst>
      <p:ext uri="{BB962C8B-B14F-4D97-AF65-F5344CB8AC3E}">
        <p14:creationId xmlns:p14="http://schemas.microsoft.com/office/powerpoint/2010/main" val="38029110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226">
              <a:defRPr/>
            </a:pPr>
            <a:r>
              <a:rPr lang="en-US" dirty="0">
                <a:hlinkClick r:id="rId3"/>
              </a:rPr>
              <a:t>https://www.trihealth.com/dailyhealthwire/wellness-and-fitness/7-tips-for-helping-someone-with-an-addiction</a:t>
            </a:r>
            <a:endParaRPr lang="en-US" dirty="0"/>
          </a:p>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157D0884-854E-44F4-A95D-09CFD50A65A2}" type="slidenum">
              <a:rPr lang="en-US" smtClean="0"/>
              <a:t>48</a:t>
            </a:fld>
            <a:endParaRPr lang="en-US"/>
          </a:p>
        </p:txBody>
      </p:sp>
    </p:spTree>
    <p:extLst>
      <p:ext uri="{BB962C8B-B14F-4D97-AF65-F5344CB8AC3E}">
        <p14:creationId xmlns:p14="http://schemas.microsoft.com/office/powerpoint/2010/main" val="41454701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157D0884-854E-44F4-A95D-09CFD50A65A2}" type="slidenum">
              <a:rPr lang="en-US" smtClean="0"/>
              <a:t>50</a:t>
            </a:fld>
            <a:endParaRPr lang="en-US"/>
          </a:p>
        </p:txBody>
      </p:sp>
    </p:spTree>
    <p:extLst>
      <p:ext uri="{BB962C8B-B14F-4D97-AF65-F5344CB8AC3E}">
        <p14:creationId xmlns:p14="http://schemas.microsoft.com/office/powerpoint/2010/main" val="36656986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defTabSz="891226">
              <a:defRPr/>
            </a:pPr>
            <a:endParaRPr lang="en-US">
              <a:solidFill>
                <a:prstClr val="black"/>
              </a:solidFill>
              <a:latin typeface="Calibri" panose="020F0502020204030204"/>
            </a:endParaRPr>
          </a:p>
        </p:txBody>
      </p:sp>
      <p:sp>
        <p:nvSpPr>
          <p:cNvPr id="5" name="Slide Number Placeholder 4"/>
          <p:cNvSpPr>
            <a:spLocks noGrp="1"/>
          </p:cNvSpPr>
          <p:nvPr>
            <p:ph type="sldNum" sz="quarter" idx="5"/>
          </p:nvPr>
        </p:nvSpPr>
        <p:spPr/>
        <p:txBody>
          <a:bodyPr/>
          <a:lstStyle/>
          <a:p>
            <a:pPr defTabSz="891226">
              <a:defRPr/>
            </a:pPr>
            <a:fld id="{157D0884-854E-44F4-A95D-09CFD50A65A2}" type="slidenum">
              <a:rPr lang="en-US">
                <a:solidFill>
                  <a:prstClr val="black"/>
                </a:solidFill>
                <a:latin typeface="Calibri" panose="020F0502020204030204"/>
              </a:rPr>
              <a:pPr defTabSz="891226">
                <a:def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1768562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Mirroring – “What I hear you saying…”</a:t>
            </a:r>
          </a:p>
          <a:p>
            <a:r>
              <a:rPr lang="en-US" dirty="0"/>
              <a:t>Validation - “I can see that…” </a:t>
            </a:r>
          </a:p>
          <a:p>
            <a:r>
              <a:rPr lang="en-US" dirty="0"/>
              <a:t>“It makes sense to me that…” </a:t>
            </a:r>
          </a:p>
          <a:p>
            <a:r>
              <a:rPr lang="en-US" dirty="0"/>
              <a:t>“I can understand that….”</a:t>
            </a:r>
          </a:p>
          <a:p>
            <a:r>
              <a:rPr lang="en-US" dirty="0"/>
              <a:t>Empathy – Can be healing</a:t>
            </a:r>
          </a:p>
          <a:p>
            <a:r>
              <a:rPr lang="en-US" dirty="0"/>
              <a:t>“I imagine that you are feeling…” </a:t>
            </a:r>
          </a:p>
          <a:p>
            <a:r>
              <a:rPr lang="en-US" dirty="0"/>
              <a:t>“I understand that you feel…,” </a:t>
            </a:r>
          </a:p>
          <a:p>
            <a:r>
              <a:rPr lang="en-US" dirty="0"/>
              <a:t>Confirm what CO is feeling: “Is that what you are feeling?”</a:t>
            </a:r>
          </a:p>
          <a:p>
            <a:endParaRPr lang="en-US" dirty="0"/>
          </a:p>
          <a:p>
            <a:pPr defTabSz="942016"/>
            <a:r>
              <a:rPr lang="en-US" dirty="0"/>
              <a:t>What are the main components in establishing a good relationship with a client?</a:t>
            </a:r>
          </a:p>
          <a:p>
            <a:endParaRPr lang="en-US" dirty="0"/>
          </a:p>
          <a:p>
            <a:endParaRPr lang="en-US" dirty="0"/>
          </a:p>
        </p:txBody>
      </p:sp>
      <p:sp>
        <p:nvSpPr>
          <p:cNvPr id="4" name="Slide Number Placeholder 3"/>
          <p:cNvSpPr>
            <a:spLocks noGrp="1"/>
          </p:cNvSpPr>
          <p:nvPr>
            <p:ph type="sldNum" sz="quarter" idx="10"/>
          </p:nvPr>
        </p:nvSpPr>
        <p:spPr/>
        <p:txBody>
          <a:bodyPr/>
          <a:lstStyle/>
          <a:p>
            <a:fld id="{157D0884-854E-44F4-A95D-09CFD50A65A2}" type="slidenum">
              <a:rPr lang="en-US" smtClean="0"/>
              <a:t>6</a:t>
            </a:fld>
            <a:endParaRPr lang="en-US"/>
          </a:p>
        </p:txBody>
      </p:sp>
      <p:sp>
        <p:nvSpPr>
          <p:cNvPr id="5" name="Date Placeholder 4">
            <a:extLst>
              <a:ext uri="{FF2B5EF4-FFF2-40B4-BE49-F238E27FC236}">
                <a16:creationId xmlns:a16="http://schemas.microsoft.com/office/drawing/2014/main" id="{F3368E01-1C22-4073-898D-374569526F5B}"/>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3884256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7D0884-854E-44F4-A95D-09CFD50A65A2}" type="slidenum">
              <a:rPr lang="en-US" smtClean="0"/>
              <a:t>52</a:t>
            </a:fld>
            <a:endParaRPr lang="en-US"/>
          </a:p>
        </p:txBody>
      </p:sp>
      <p:sp>
        <p:nvSpPr>
          <p:cNvPr id="5" name="Date Placeholder 4">
            <a:extLst>
              <a:ext uri="{FF2B5EF4-FFF2-40B4-BE49-F238E27FC236}">
                <a16:creationId xmlns:a16="http://schemas.microsoft.com/office/drawing/2014/main" id="{FA71207B-7B72-4AC7-B721-890A33560138}"/>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4054576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a:t>
            </a:r>
          </a:p>
          <a:p>
            <a:r>
              <a:rPr lang="en-US" dirty="0"/>
              <a:t> </a:t>
            </a:r>
          </a:p>
          <a:p>
            <a:r>
              <a:rPr lang="en-US" b="1" dirty="0"/>
              <a:t>When you are hurt/injured, how do you deal with your disability?</a:t>
            </a:r>
            <a:endParaRPr lang="en-US" dirty="0"/>
          </a:p>
          <a:p>
            <a:r>
              <a:rPr lang="en-US" dirty="0"/>
              <a:t> </a:t>
            </a:r>
          </a:p>
          <a:p>
            <a:r>
              <a:rPr lang="en-US" dirty="0"/>
              <a:t>The need to learn a new normal.</a:t>
            </a:r>
          </a:p>
          <a:p>
            <a:r>
              <a:rPr lang="en-US" dirty="0"/>
              <a:t> </a:t>
            </a:r>
          </a:p>
          <a:p>
            <a:r>
              <a:rPr lang="en-US" dirty="0"/>
              <a:t>Be willing to accept help.</a:t>
            </a:r>
          </a:p>
        </p:txBody>
      </p:sp>
      <p:sp>
        <p:nvSpPr>
          <p:cNvPr id="4" name="Slide Number Placeholder 3"/>
          <p:cNvSpPr>
            <a:spLocks noGrp="1"/>
          </p:cNvSpPr>
          <p:nvPr>
            <p:ph type="sldNum" sz="quarter" idx="10"/>
          </p:nvPr>
        </p:nvSpPr>
        <p:spPr/>
        <p:txBody>
          <a:bodyPr/>
          <a:lstStyle/>
          <a:p>
            <a:fld id="{157D0884-854E-44F4-A95D-09CFD50A65A2}" type="slidenum">
              <a:rPr lang="en-US" smtClean="0"/>
              <a:t>53</a:t>
            </a:fld>
            <a:endParaRPr lang="en-US"/>
          </a:p>
        </p:txBody>
      </p:sp>
      <p:sp>
        <p:nvSpPr>
          <p:cNvPr id="5" name="Date Placeholder 4">
            <a:extLst>
              <a:ext uri="{FF2B5EF4-FFF2-40B4-BE49-F238E27FC236}">
                <a16:creationId xmlns:a16="http://schemas.microsoft.com/office/drawing/2014/main" id="{E4BCE74D-B83B-4C0C-8865-60BCE74FE49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4015669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a:t>
            </a:r>
          </a:p>
          <a:p>
            <a:r>
              <a:rPr lang="en-US" dirty="0"/>
              <a:t> </a:t>
            </a:r>
          </a:p>
          <a:p>
            <a:r>
              <a:rPr lang="en-US" dirty="0"/>
              <a:t>Need to find a new purpose</a:t>
            </a:r>
          </a:p>
          <a:p>
            <a:r>
              <a:rPr lang="en-US" dirty="0"/>
              <a:t> </a:t>
            </a:r>
          </a:p>
          <a:p>
            <a:r>
              <a:rPr lang="en-US" dirty="0"/>
              <a:t>The need to learn a new normal.</a:t>
            </a:r>
          </a:p>
          <a:p>
            <a:r>
              <a:rPr lang="en-US" dirty="0"/>
              <a:t> </a:t>
            </a:r>
          </a:p>
          <a:p>
            <a:r>
              <a:rPr lang="en-US" dirty="0"/>
              <a:t>Be willing to accept help.</a:t>
            </a:r>
          </a:p>
        </p:txBody>
      </p:sp>
      <p:sp>
        <p:nvSpPr>
          <p:cNvPr id="4" name="Slide Number Placeholder 3"/>
          <p:cNvSpPr>
            <a:spLocks noGrp="1"/>
          </p:cNvSpPr>
          <p:nvPr>
            <p:ph type="sldNum" sz="quarter" idx="10"/>
          </p:nvPr>
        </p:nvSpPr>
        <p:spPr/>
        <p:txBody>
          <a:bodyPr/>
          <a:lstStyle/>
          <a:p>
            <a:fld id="{157D0884-854E-44F4-A95D-09CFD50A65A2}" type="slidenum">
              <a:rPr lang="en-US" smtClean="0"/>
              <a:t>54</a:t>
            </a:fld>
            <a:endParaRPr lang="en-US"/>
          </a:p>
        </p:txBody>
      </p:sp>
      <p:sp>
        <p:nvSpPr>
          <p:cNvPr id="5" name="Date Placeholder 4">
            <a:extLst>
              <a:ext uri="{FF2B5EF4-FFF2-40B4-BE49-F238E27FC236}">
                <a16:creationId xmlns:a16="http://schemas.microsoft.com/office/drawing/2014/main" id="{E4BCE74D-B83B-4C0C-8865-60BCE74FE499}"/>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8808453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16"/>
            <a:r>
              <a:rPr lang="en-US" b="1" dirty="0"/>
              <a:t>PSO Response:</a:t>
            </a:r>
          </a:p>
          <a:p>
            <a:pPr lvl="0"/>
            <a:r>
              <a:rPr lang="en-US" dirty="0"/>
              <a:t>Be supportive</a:t>
            </a:r>
          </a:p>
          <a:p>
            <a:pPr lvl="0"/>
            <a:r>
              <a:rPr lang="en-US" dirty="0"/>
              <a:t>Acknowledge loss</a:t>
            </a:r>
          </a:p>
          <a:p>
            <a:r>
              <a:rPr lang="en-US" dirty="0"/>
              <a:t>Active listening</a:t>
            </a:r>
          </a:p>
          <a:p>
            <a:pPr defTabSz="942016"/>
            <a:endParaRPr lang="en-US" b="1" dirty="0"/>
          </a:p>
          <a:p>
            <a:pPr defTabSz="942016"/>
            <a:r>
              <a:rPr lang="en-US" b="1" dirty="0"/>
              <a:t>Examine your own history. Can you recall a time when you suffered a loss? What was it like for you to go through the grief process?</a:t>
            </a:r>
            <a:endParaRPr lang="en-US" dirty="0"/>
          </a:p>
          <a:p>
            <a:endParaRPr lang="en-US" dirty="0"/>
          </a:p>
          <a:p>
            <a:r>
              <a:rPr lang="en-US" dirty="0"/>
              <a:t>Name the stages of the grieving process.</a:t>
            </a:r>
          </a:p>
          <a:p>
            <a:r>
              <a:rPr lang="en-US" dirty="0"/>
              <a:t> </a:t>
            </a:r>
          </a:p>
          <a:p>
            <a:r>
              <a:rPr lang="en-US" dirty="0"/>
              <a:t>What do you think is most beneficial in helping someone who is grieving?</a:t>
            </a:r>
          </a:p>
          <a:p>
            <a:endParaRPr lang="en-US" dirty="0"/>
          </a:p>
        </p:txBody>
      </p:sp>
      <p:sp>
        <p:nvSpPr>
          <p:cNvPr id="4" name="Slide Number Placeholder 3"/>
          <p:cNvSpPr>
            <a:spLocks noGrp="1"/>
          </p:cNvSpPr>
          <p:nvPr>
            <p:ph type="sldNum" sz="quarter" idx="10"/>
          </p:nvPr>
        </p:nvSpPr>
        <p:spPr/>
        <p:txBody>
          <a:bodyPr/>
          <a:lstStyle/>
          <a:p>
            <a:fld id="{157D0884-854E-44F4-A95D-09CFD50A65A2}" type="slidenum">
              <a:rPr lang="en-US" smtClean="0"/>
              <a:t>55</a:t>
            </a:fld>
            <a:endParaRPr lang="en-US"/>
          </a:p>
        </p:txBody>
      </p:sp>
      <p:sp>
        <p:nvSpPr>
          <p:cNvPr id="5" name="Date Placeholder 4">
            <a:extLst>
              <a:ext uri="{FF2B5EF4-FFF2-40B4-BE49-F238E27FC236}">
                <a16:creationId xmlns:a16="http://schemas.microsoft.com/office/drawing/2014/main" id="{2C16734B-5EE3-4A97-AE49-8E289976AB9D}"/>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319833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E2E2E"/>
                </a:solidFill>
                <a:latin typeface="Arial" panose="020B0604020202020204" pitchFamily="34" charset="0"/>
              </a:rPr>
              <a:t>In traumatic or unusually stressful circumstances, people may perpetrate, fail to prevent, or witness events that contradict deeply held moral beliefs and expectations (1). </a:t>
            </a:r>
          </a:p>
          <a:p>
            <a:endParaRPr lang="en-US" dirty="0">
              <a:solidFill>
                <a:srgbClr val="2E2E2E"/>
              </a:solidFill>
              <a:latin typeface="Arial" panose="020B0604020202020204" pitchFamily="34" charset="0"/>
            </a:endParaRPr>
          </a:p>
          <a:p>
            <a:pPr defTabSz="891226">
              <a:defRPr/>
            </a:pPr>
            <a:r>
              <a:rPr lang="en-US" i="1" dirty="0"/>
              <a:t>Moral Injury - PTSD: National Center for PTSD</a:t>
            </a:r>
            <a:r>
              <a:rPr lang="en-US" dirty="0"/>
              <a:t>. (n.d.). [General Information]. Retrieved from </a:t>
            </a:r>
            <a:r>
              <a:rPr lang="en-US" dirty="0">
                <a:hlinkClick r:id="rId3"/>
              </a:rPr>
              <a:t>https://www.ptsd.va.gov/professional/treat/cooccurring/moral_injury.asp</a:t>
            </a:r>
            <a:endParaRPr lang="en-US" dirty="0"/>
          </a:p>
          <a:p>
            <a:endParaRPr lang="en-US" dirty="0">
              <a:solidFill>
                <a:srgbClr val="2E2E2E"/>
              </a:solidFill>
              <a:latin typeface="Arial" panose="020B0604020202020204" pitchFamily="34" charset="0"/>
            </a:endParaRPr>
          </a:p>
          <a:p>
            <a:endParaRPr lang="en-US" dirty="0">
              <a:solidFill>
                <a:srgbClr val="2E2E2E"/>
              </a:solidFill>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57D0884-854E-44F4-A95D-09CFD50A65A2}" type="slidenum">
              <a:rPr lang="en-US" smtClean="0"/>
              <a:t>56</a:t>
            </a:fld>
            <a:endParaRPr lang="en-US"/>
          </a:p>
        </p:txBody>
      </p:sp>
      <p:sp>
        <p:nvSpPr>
          <p:cNvPr id="5" name="Date Placeholder 4">
            <a:extLst>
              <a:ext uri="{FF2B5EF4-FFF2-40B4-BE49-F238E27FC236}">
                <a16:creationId xmlns:a16="http://schemas.microsoft.com/office/drawing/2014/main" id="{1FF10F87-3E33-406E-89E0-377F9965124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3948325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157D0884-854E-44F4-A95D-09CFD50A65A2}" type="slidenum">
              <a:rPr lang="en-US" smtClean="0"/>
              <a:t>57</a:t>
            </a:fld>
            <a:endParaRPr lang="en-US"/>
          </a:p>
        </p:txBody>
      </p:sp>
    </p:spTree>
    <p:extLst>
      <p:ext uri="{BB962C8B-B14F-4D97-AF65-F5344CB8AC3E}">
        <p14:creationId xmlns:p14="http://schemas.microsoft.com/office/powerpoint/2010/main" val="35549191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you think spiritual beliefs are important in maintaining a balance in life?</a:t>
            </a:r>
          </a:p>
          <a:p>
            <a:endParaRPr lang="en-US" b="1" dirty="0"/>
          </a:p>
          <a:p>
            <a:r>
              <a:rPr lang="en-US" dirty="0"/>
              <a:t>Guilt, shame, disgust and anger are some of the hallmark reactions of moral injury (e.g., 4). Guilt involves feeling distress and remorse regarding the morally injurious event (e.g., "I did something bad."). Shame is when the belief about the event generalizes to the whole self (e.g., "I am bad because of what I did.") (5).Disgust may occur as a response to memories of an act of perpetration, and anger may occur in response to a loss or feeling betrayed (6). Another hallmark reaction to moral injury is an inability to self-forgive, and consequently engaging in self-sabotaging behaviors (e.g., feeling link you don't deserve to succeed at work or relationships).</a:t>
            </a:r>
          </a:p>
          <a:p>
            <a:pPr defTabSz="891226">
              <a:defRPr/>
            </a:pPr>
            <a:r>
              <a:rPr lang="en-US" i="1" dirty="0"/>
              <a:t>Moral Injury - PTSD: National Center for PTSD</a:t>
            </a:r>
            <a:r>
              <a:rPr lang="en-US" dirty="0"/>
              <a:t>. (n.d.). [General Information]. Retrieved from </a:t>
            </a:r>
            <a:r>
              <a:rPr lang="en-US" dirty="0">
                <a:hlinkClick r:id="rId3"/>
              </a:rPr>
              <a:t>https://www.ptsd.va.gov/professional/treat/cooccurring/moral_injury.asp</a:t>
            </a:r>
            <a:endParaRPr lang="en-US" dirty="0"/>
          </a:p>
          <a:p>
            <a:endParaRPr lang="en-US" dirty="0"/>
          </a:p>
        </p:txBody>
      </p:sp>
      <p:sp>
        <p:nvSpPr>
          <p:cNvPr id="4" name="Slide Number Placeholder 3"/>
          <p:cNvSpPr>
            <a:spLocks noGrp="1"/>
          </p:cNvSpPr>
          <p:nvPr>
            <p:ph type="sldNum" sz="quarter" idx="10"/>
          </p:nvPr>
        </p:nvSpPr>
        <p:spPr/>
        <p:txBody>
          <a:bodyPr/>
          <a:lstStyle/>
          <a:p>
            <a:fld id="{157D0884-854E-44F4-A95D-09CFD50A65A2}" type="slidenum">
              <a:rPr lang="en-US" smtClean="0"/>
              <a:t>58</a:t>
            </a:fld>
            <a:endParaRPr lang="en-US"/>
          </a:p>
        </p:txBody>
      </p:sp>
      <p:sp>
        <p:nvSpPr>
          <p:cNvPr id="5" name="Date Placeholder 4">
            <a:extLst>
              <a:ext uri="{FF2B5EF4-FFF2-40B4-BE49-F238E27FC236}">
                <a16:creationId xmlns:a16="http://schemas.microsoft.com/office/drawing/2014/main" id="{1FF10F87-3E33-406E-89E0-377F9965124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6145999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157D0884-854E-44F4-A95D-09CFD50A65A2}" type="slidenum">
              <a:rPr lang="en-US" smtClean="0"/>
              <a:t>60</a:t>
            </a:fld>
            <a:endParaRPr lang="en-US"/>
          </a:p>
        </p:txBody>
      </p:sp>
    </p:spTree>
    <p:extLst>
      <p:ext uri="{BB962C8B-B14F-4D97-AF65-F5344CB8AC3E}">
        <p14:creationId xmlns:p14="http://schemas.microsoft.com/office/powerpoint/2010/main" val="21581097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defTabSz="918373">
              <a:defRPr/>
            </a:pPr>
            <a:endParaRPr lang="en-US" sz="1300">
              <a:solidFill>
                <a:prstClr val="black"/>
              </a:solidFill>
              <a:latin typeface="Calibri" panose="020F0502020204030204"/>
            </a:endParaRPr>
          </a:p>
        </p:txBody>
      </p:sp>
      <p:sp>
        <p:nvSpPr>
          <p:cNvPr id="5" name="Slide Number Placeholder 4"/>
          <p:cNvSpPr>
            <a:spLocks noGrp="1"/>
          </p:cNvSpPr>
          <p:nvPr>
            <p:ph type="sldNum" sz="quarter" idx="5"/>
          </p:nvPr>
        </p:nvSpPr>
        <p:spPr/>
        <p:txBody>
          <a:bodyPr/>
          <a:lstStyle/>
          <a:p>
            <a:pPr defTabSz="918373">
              <a:defRPr/>
            </a:pPr>
            <a:fld id="{157D0884-854E-44F4-A95D-09CFD50A65A2}" type="slidenum">
              <a:rPr lang="en-US" sz="1300">
                <a:solidFill>
                  <a:prstClr val="black"/>
                </a:solidFill>
                <a:latin typeface="Calibri" panose="020F0502020204030204"/>
              </a:rPr>
              <a:pPr defTabSz="918373">
                <a:defRPr/>
              </a:pPr>
              <a:t>61</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6224835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https://www.cdc.gov/niosh/nioshtic-2/20035430.html/</a:t>
            </a:r>
          </a:p>
          <a:p>
            <a:endParaRPr lang="en-US" b="0" dirty="0"/>
          </a:p>
          <a:p>
            <a:r>
              <a:rPr lang="en-US" b="0" dirty="0"/>
              <a:t>https://www.ncbi.nlm.nih.gov/pmc/articles/PMC8056254/</a:t>
            </a:r>
          </a:p>
          <a:p>
            <a:endParaRPr lang="en-US" b="0" dirty="0"/>
          </a:p>
          <a:p>
            <a:r>
              <a:rPr lang="en-US" b="0" dirty="0"/>
              <a:t>https://www.ncbi.nlm.nih.gov/pmc/articles/PMC4536806/</a:t>
            </a:r>
          </a:p>
          <a:p>
            <a:endParaRPr lang="en-US" b="0" dirty="0"/>
          </a:p>
          <a:p>
            <a:r>
              <a:rPr lang="en-US" b="0" dirty="0"/>
              <a:t>https://bluehelp.org/the-numbers/</a:t>
            </a:r>
          </a:p>
          <a:p>
            <a:endParaRPr lang="en-US" b="0" dirty="0"/>
          </a:p>
          <a:p>
            <a:r>
              <a:rPr lang="en-US" dirty="0">
                <a:hlinkClick r:id="rId3"/>
              </a:rPr>
              <a:t>https://www.ncbi.nlm.nih.gov/pubmed/18470738</a:t>
            </a:r>
            <a:endParaRPr lang="en-US" dirty="0"/>
          </a:p>
          <a:p>
            <a:endParaRPr lang="en-US" b="0" dirty="0"/>
          </a:p>
          <a:p>
            <a:endParaRPr lang="en-US" b="0" dirty="0"/>
          </a:p>
          <a:p>
            <a:endParaRPr lang="en-US" b="0" dirty="0"/>
          </a:p>
          <a:p>
            <a:endParaRPr lang="en-US" b="0" dirty="0"/>
          </a:p>
          <a:p>
            <a:endParaRPr lang="en-US" b="0" dirty="0"/>
          </a:p>
          <a:p>
            <a:endParaRPr lang="en-US" b="1" dirty="0"/>
          </a:p>
          <a:p>
            <a:endParaRPr lang="en-US" dirty="0"/>
          </a:p>
        </p:txBody>
      </p:sp>
      <p:sp>
        <p:nvSpPr>
          <p:cNvPr id="4" name="Slide Number Placeholder 3"/>
          <p:cNvSpPr>
            <a:spLocks noGrp="1"/>
          </p:cNvSpPr>
          <p:nvPr>
            <p:ph type="sldNum" sz="quarter" idx="10"/>
          </p:nvPr>
        </p:nvSpPr>
        <p:spPr/>
        <p:txBody>
          <a:bodyPr/>
          <a:lstStyle/>
          <a:p>
            <a:pPr defTabSz="459187">
              <a:defRPr/>
            </a:pPr>
            <a:fld id="{157D0884-854E-44F4-A95D-09CFD50A65A2}" type="slidenum">
              <a:rPr lang="en-US" sz="1400">
                <a:solidFill>
                  <a:prstClr val="black"/>
                </a:solidFill>
                <a:latin typeface="Calibri" panose="020F0502020204030204"/>
              </a:rPr>
              <a:pPr defTabSz="459187">
                <a:defRPr/>
              </a:pPr>
              <a:t>62</a:t>
            </a:fld>
            <a:endParaRPr lang="en-US" sz="1400">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739BA156-06B3-4CF7-8C48-AAB3C4C2F6F6}"/>
              </a:ext>
            </a:extLst>
          </p:cNvPr>
          <p:cNvSpPr>
            <a:spLocks noGrp="1"/>
          </p:cNvSpPr>
          <p:nvPr>
            <p:ph type="dt" idx="1"/>
          </p:nvPr>
        </p:nvSpPr>
        <p:spPr/>
        <p:txBody>
          <a:bodyPr/>
          <a:lstStyle/>
          <a:p>
            <a:pPr defTabSz="459187">
              <a:defRPr/>
            </a:pPr>
            <a:endParaRPr lang="en-US" sz="1400">
              <a:solidFill>
                <a:prstClr val="black"/>
              </a:solidFill>
              <a:latin typeface="Calibri" panose="020F0502020204030204"/>
            </a:endParaRPr>
          </a:p>
        </p:txBody>
      </p:sp>
    </p:spTree>
    <p:extLst>
      <p:ext uri="{BB962C8B-B14F-4D97-AF65-F5344CB8AC3E}">
        <p14:creationId xmlns:p14="http://schemas.microsoft.com/office/powerpoint/2010/main" val="2752037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Putting the CO at ease</a:t>
            </a:r>
          </a:p>
          <a:p>
            <a:r>
              <a:rPr lang="en-US" dirty="0"/>
              <a:t>“Hello, my name is ________. Before we begin, I want you to know that I am a trained, volunteer peer support officer for the “WOI's </a:t>
            </a:r>
            <a:r>
              <a:rPr lang="en-US" dirty="0" err="1"/>
              <a:t>BLueLine</a:t>
            </a:r>
            <a:r>
              <a:rPr lang="en-US" dirty="0"/>
              <a:t> Support”. I want you to know that our discussions are confidential. Do you have any questions?”</a:t>
            </a:r>
          </a:p>
          <a:p>
            <a:endParaRPr lang="en-US" dirty="0"/>
          </a:p>
          <a:p>
            <a:r>
              <a:rPr lang="en-US" dirty="0"/>
              <a:t>“Is coming to talk to me difficult for you?” </a:t>
            </a:r>
          </a:p>
          <a:p>
            <a:endParaRPr lang="en-US" dirty="0"/>
          </a:p>
          <a:p>
            <a:r>
              <a:rPr lang="en-US" dirty="0"/>
              <a:t>“How are you doing right now?” I</a:t>
            </a:r>
          </a:p>
          <a:p>
            <a:endParaRPr lang="en-US" dirty="0"/>
          </a:p>
          <a:p>
            <a:r>
              <a:rPr lang="en-US" dirty="0"/>
              <a:t>“What brings you here today to talk to me?” </a:t>
            </a:r>
          </a:p>
          <a:p>
            <a:endParaRPr lang="en-US" dirty="0"/>
          </a:p>
          <a:p>
            <a:r>
              <a:rPr lang="en-US" dirty="0"/>
              <a:t>“How can I help you?" “What can I do for you?”</a:t>
            </a:r>
          </a:p>
          <a:p>
            <a:endParaRPr lang="en-US" dirty="0"/>
          </a:p>
          <a:p>
            <a:pPr defTabSz="942016">
              <a:defRPr/>
            </a:pPr>
            <a:r>
              <a:rPr lang="en-US" b="1" dirty="0"/>
              <a:t>Care for Your Fellow Officers:</a:t>
            </a:r>
          </a:p>
          <a:p>
            <a:r>
              <a:rPr lang="en-US" dirty="0"/>
              <a:t>You are here to help</a:t>
            </a:r>
          </a:p>
          <a:p>
            <a:r>
              <a:rPr lang="en-US" dirty="0"/>
              <a:t>You respect, accept, and understand the person with whom you are working.</a:t>
            </a:r>
          </a:p>
          <a:p>
            <a:endParaRPr lang="en-US" dirty="0"/>
          </a:p>
          <a:p>
            <a:r>
              <a:rPr lang="en-US" b="1" dirty="0"/>
              <a:t>Respect:</a:t>
            </a:r>
          </a:p>
          <a:p>
            <a:pPr defTabSz="942016">
              <a:defRPr/>
            </a:pPr>
            <a:r>
              <a:rPr lang="en-US" dirty="0"/>
              <a:t>Allow the client the right to express personal feelings, ideas, and attitudes. </a:t>
            </a:r>
          </a:p>
          <a:p>
            <a:pPr defTabSz="942016">
              <a:defRPr/>
            </a:pPr>
            <a:r>
              <a:rPr lang="en-US" dirty="0"/>
              <a:t>Allow the client to make personal decisions and to find solutions to problems. </a:t>
            </a:r>
          </a:p>
          <a:p>
            <a:pPr defTabSz="942016">
              <a:defRPr/>
            </a:pPr>
            <a:r>
              <a:rPr lang="en-US" dirty="0"/>
              <a:t>Respect and protect the client’s privacy.</a:t>
            </a:r>
          </a:p>
          <a:p>
            <a:pPr defTabSz="942016">
              <a:defRPr/>
            </a:pPr>
            <a:r>
              <a:rPr lang="en-US" dirty="0"/>
              <a:t>Avoid jokes that poke fun at the client.</a:t>
            </a:r>
          </a:p>
          <a:p>
            <a:pPr defTabSz="942016">
              <a:defRPr/>
            </a:pPr>
            <a:endParaRPr lang="en-US" dirty="0"/>
          </a:p>
          <a:p>
            <a:pPr defTabSz="942016">
              <a:defRPr/>
            </a:pPr>
            <a:r>
              <a:rPr lang="en-US" b="1" dirty="0"/>
              <a:t>Be Accepting</a:t>
            </a:r>
          </a:p>
          <a:p>
            <a:pPr defTabSz="942016">
              <a:defRPr/>
            </a:pPr>
            <a:r>
              <a:rPr lang="en-US" dirty="0"/>
              <a:t>What are your beliefs about marital infidelity? </a:t>
            </a:r>
          </a:p>
          <a:p>
            <a:pPr defTabSz="942016">
              <a:defRPr/>
            </a:pPr>
            <a:r>
              <a:rPr lang="en-US" dirty="0"/>
              <a:t>Do you see it as immoral? </a:t>
            </a:r>
          </a:p>
          <a:p>
            <a:pPr defTabSz="942016">
              <a:defRPr/>
            </a:pPr>
            <a:r>
              <a:rPr lang="en-US" dirty="0"/>
              <a:t>What do you think of a person who goes bankrupt? </a:t>
            </a:r>
          </a:p>
          <a:p>
            <a:pPr defTabSz="942016">
              <a:defRPr/>
            </a:pPr>
            <a:r>
              <a:rPr lang="en-US" dirty="0"/>
              <a:t>Do you think it’s irresponsible? </a:t>
            </a:r>
          </a:p>
          <a:p>
            <a:pPr defTabSz="942016">
              <a:defRPr/>
            </a:pPr>
            <a:r>
              <a:rPr lang="en-US" dirty="0"/>
              <a:t>Do you have any prejudices towards any particular racial or ethnic group or towards gays or lesbians? </a:t>
            </a:r>
          </a:p>
          <a:p>
            <a:pPr defTabSz="942016">
              <a:defRPr/>
            </a:pPr>
            <a:r>
              <a:rPr lang="en-US" dirty="0"/>
              <a:t>Do you see alcoholics as people who lack willpower?</a:t>
            </a:r>
          </a:p>
          <a:p>
            <a:pPr defTabSz="942016">
              <a:defRPr/>
            </a:pPr>
            <a:endParaRPr lang="en-US" dirty="0"/>
          </a:p>
          <a:p>
            <a:pPr defTabSz="942016">
              <a:defRPr/>
            </a:pPr>
            <a:r>
              <a:rPr lang="en-US" dirty="0"/>
              <a:t>“How were you feeling when that happened?” </a:t>
            </a:r>
          </a:p>
          <a:p>
            <a:pPr defTabSz="942016">
              <a:defRPr/>
            </a:pPr>
            <a:r>
              <a:rPr lang="en-US" dirty="0"/>
              <a:t>“How are you feeling about the experience now?” </a:t>
            </a:r>
          </a:p>
          <a:p>
            <a:pPr defTabSz="942016">
              <a:defRPr/>
            </a:pPr>
            <a:r>
              <a:rPr lang="en-US" dirty="0"/>
              <a:t>“What was going on in your life that led to your having an affair?” </a:t>
            </a:r>
          </a:p>
          <a:p>
            <a:pPr defTabSz="942016">
              <a:defRPr/>
            </a:pPr>
            <a:endParaRPr lang="en-US" dirty="0"/>
          </a:p>
          <a:p>
            <a:pPr defTabSz="942016">
              <a:defRPr/>
            </a:pPr>
            <a:r>
              <a:rPr lang="en-US" b="1" dirty="0"/>
              <a:t>Be Understanding</a:t>
            </a:r>
          </a:p>
          <a:p>
            <a:pPr defTabSz="942016">
              <a:defRPr/>
            </a:pPr>
            <a:r>
              <a:rPr lang="en-US" dirty="0"/>
              <a:t>Imagine yourself in the CO’s shoes</a:t>
            </a:r>
          </a:p>
          <a:p>
            <a:pPr defTabSz="942016">
              <a:defRPr/>
            </a:pPr>
            <a:endParaRPr lang="en-US" dirty="0"/>
          </a:p>
          <a:p>
            <a:r>
              <a:rPr lang="en-US" dirty="0"/>
              <a:t>CO at ease:</a:t>
            </a:r>
          </a:p>
          <a:p>
            <a:r>
              <a:rPr lang="en-US" dirty="0"/>
              <a:t>Do not dominate the conversation.</a:t>
            </a:r>
          </a:p>
          <a:p>
            <a:r>
              <a:rPr lang="en-US" dirty="0"/>
              <a:t>Observe the emotional state of the CO.</a:t>
            </a:r>
          </a:p>
          <a:p>
            <a:r>
              <a:rPr lang="en-US" dirty="0"/>
              <a:t>Note the verbal &amp; non-verbal cues</a:t>
            </a:r>
          </a:p>
          <a:p>
            <a:r>
              <a:rPr lang="en-US" dirty="0"/>
              <a:t>Care:</a:t>
            </a:r>
          </a:p>
          <a:p>
            <a:r>
              <a:rPr lang="en-US" dirty="0"/>
              <a:t>You are here to help</a:t>
            </a:r>
          </a:p>
          <a:p>
            <a:r>
              <a:rPr lang="en-US" dirty="0"/>
              <a:t>You respect, accept, and understand the person with whom you are working.</a:t>
            </a:r>
          </a:p>
          <a:p>
            <a:r>
              <a:rPr lang="en-US" dirty="0"/>
              <a:t>Respect:</a:t>
            </a:r>
          </a:p>
          <a:p>
            <a:r>
              <a:rPr lang="en-US" dirty="0"/>
              <a:t>Allow the client the right to express personal feelings, ideas, and attitudes. </a:t>
            </a:r>
          </a:p>
          <a:p>
            <a:r>
              <a:rPr lang="en-US" dirty="0"/>
              <a:t>Allow the client to make personal decisions and to find solutions to problems. </a:t>
            </a:r>
          </a:p>
          <a:p>
            <a:r>
              <a:rPr lang="en-US" dirty="0"/>
              <a:t>Respect and protect the client’s privacy.</a:t>
            </a:r>
          </a:p>
          <a:p>
            <a:r>
              <a:rPr lang="en-US" dirty="0"/>
              <a:t>Avoid jokes that poke fun at the client.</a:t>
            </a:r>
          </a:p>
          <a:p>
            <a:r>
              <a:rPr lang="en-US" dirty="0"/>
              <a:t>Be Accepting:</a:t>
            </a:r>
          </a:p>
          <a:p>
            <a:r>
              <a:rPr lang="en-US" dirty="0"/>
              <a:t>See questions on slide.</a:t>
            </a:r>
          </a:p>
          <a:p>
            <a:r>
              <a:rPr lang="en-US" dirty="0"/>
              <a:t>Be Understanding:</a:t>
            </a:r>
          </a:p>
          <a:p>
            <a:r>
              <a:rPr lang="en-US" dirty="0"/>
              <a:t>Imagine yourself in the CO’s shoes</a:t>
            </a:r>
          </a:p>
          <a:p>
            <a:pPr defTabSz="942016">
              <a:defRPr/>
            </a:pPr>
            <a:endParaRPr lang="en-US" dirty="0"/>
          </a:p>
          <a:p>
            <a:pPr defTabSz="942016">
              <a:defRPr/>
            </a:pPr>
            <a:endParaRPr lang="en-US" dirty="0"/>
          </a:p>
          <a:p>
            <a:endParaRPr lang="en-US" dirty="0"/>
          </a:p>
        </p:txBody>
      </p:sp>
      <p:sp>
        <p:nvSpPr>
          <p:cNvPr id="4" name="Slide Number Placeholder 3"/>
          <p:cNvSpPr>
            <a:spLocks noGrp="1"/>
          </p:cNvSpPr>
          <p:nvPr>
            <p:ph type="sldNum" sz="quarter" idx="10"/>
          </p:nvPr>
        </p:nvSpPr>
        <p:spPr/>
        <p:txBody>
          <a:bodyPr/>
          <a:lstStyle/>
          <a:p>
            <a:fld id="{157D0884-854E-44F4-A95D-09CFD50A65A2}" type="slidenum">
              <a:rPr lang="en-US" smtClean="0"/>
              <a:t>7</a:t>
            </a:fld>
            <a:endParaRPr lang="en-US"/>
          </a:p>
        </p:txBody>
      </p:sp>
      <p:sp>
        <p:nvSpPr>
          <p:cNvPr id="5" name="Date Placeholder 4">
            <a:extLst>
              <a:ext uri="{FF2B5EF4-FFF2-40B4-BE49-F238E27FC236}">
                <a16:creationId xmlns:a16="http://schemas.microsoft.com/office/drawing/2014/main" id="{8003A624-4932-4470-A766-3E2356B05C7F}"/>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464507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9187">
              <a:defRPr/>
            </a:pPr>
            <a:fld id="{157D0884-854E-44F4-A95D-09CFD50A65A2}" type="slidenum">
              <a:rPr lang="en-US" sz="1400">
                <a:solidFill>
                  <a:prstClr val="black"/>
                </a:solidFill>
                <a:latin typeface="Calibri" panose="020F0502020204030204"/>
              </a:rPr>
              <a:pPr defTabSz="459187">
                <a:defRPr/>
              </a:pPr>
              <a:t>63</a:t>
            </a:fld>
            <a:endParaRPr lang="en-US" sz="1400">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739BA156-06B3-4CF7-8C48-AAB3C4C2F6F6}"/>
              </a:ext>
            </a:extLst>
          </p:cNvPr>
          <p:cNvSpPr>
            <a:spLocks noGrp="1"/>
          </p:cNvSpPr>
          <p:nvPr>
            <p:ph type="dt" idx="1"/>
          </p:nvPr>
        </p:nvSpPr>
        <p:spPr/>
        <p:txBody>
          <a:bodyPr/>
          <a:lstStyle/>
          <a:p>
            <a:pPr defTabSz="459187">
              <a:defRPr/>
            </a:pPr>
            <a:endParaRPr lang="en-US" sz="1400">
              <a:solidFill>
                <a:prstClr val="black"/>
              </a:solidFill>
              <a:latin typeface="Calibri" panose="020F0502020204030204"/>
            </a:endParaRPr>
          </a:p>
        </p:txBody>
      </p:sp>
    </p:spTree>
    <p:extLst>
      <p:ext uri="{BB962C8B-B14F-4D97-AF65-F5344CB8AC3E}">
        <p14:creationId xmlns:p14="http://schemas.microsoft.com/office/powerpoint/2010/main" val="41693238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PSO Responses:</a:t>
            </a:r>
          </a:p>
          <a:p>
            <a:r>
              <a:rPr lang="en-US" dirty="0"/>
              <a:t>Ask:</a:t>
            </a:r>
          </a:p>
          <a:p>
            <a:pPr lvl="0"/>
            <a:r>
              <a:rPr lang="en-US" dirty="0"/>
              <a:t>Is the person thinking about suicide? </a:t>
            </a:r>
          </a:p>
          <a:p>
            <a:pPr lvl="1"/>
            <a:r>
              <a:rPr lang="en-US" dirty="0"/>
              <a:t>Has the person attempted suicide previously? Has the person developed a plan? </a:t>
            </a:r>
          </a:p>
          <a:p>
            <a:pPr lvl="1"/>
            <a:r>
              <a:rPr lang="en-US" dirty="0"/>
              <a:t>Are there means available, such as a gun, pills, etc.? </a:t>
            </a:r>
          </a:p>
          <a:p>
            <a:pPr lvl="1"/>
            <a:r>
              <a:rPr lang="en-US" dirty="0"/>
              <a:t>Is the person intoxicated with alcohol or drugs? </a:t>
            </a:r>
          </a:p>
          <a:p>
            <a:pPr lvl="1"/>
            <a:r>
              <a:rPr lang="en-US" dirty="0"/>
              <a:t>Is the person alone?</a:t>
            </a:r>
          </a:p>
          <a:p>
            <a:r>
              <a:rPr lang="en-US" dirty="0"/>
              <a:t> </a:t>
            </a:r>
          </a:p>
          <a:p>
            <a:r>
              <a:rPr lang="en-US" dirty="0"/>
              <a:t>Response:</a:t>
            </a:r>
          </a:p>
          <a:p>
            <a:pPr lvl="0"/>
            <a:r>
              <a:rPr lang="en-US" dirty="0"/>
              <a:t>Gather information about the person’s support system.</a:t>
            </a:r>
          </a:p>
          <a:p>
            <a:pPr lvl="1"/>
            <a:r>
              <a:rPr lang="en-US" dirty="0"/>
              <a:t>Let the person know that you take him/ her seriously</a:t>
            </a:r>
          </a:p>
          <a:p>
            <a:pPr lvl="1"/>
            <a:r>
              <a:rPr lang="en-US" dirty="0"/>
              <a:t>Attempt to build trust and rapport, and encourage the venting of emotions.</a:t>
            </a:r>
          </a:p>
          <a:p>
            <a:pPr lvl="1"/>
            <a:r>
              <a:rPr lang="en-US" dirty="0"/>
              <a:t>Validate the person’s feelings of hurt, anger, and pain as real.</a:t>
            </a:r>
          </a:p>
          <a:p>
            <a:pPr lvl="1"/>
            <a:r>
              <a:rPr lang="en-US" dirty="0"/>
              <a:t>Attempt to reduce the lethality of the situation</a:t>
            </a:r>
          </a:p>
          <a:p>
            <a:pPr lvl="1"/>
            <a:r>
              <a:rPr lang="en-US" dirty="0"/>
              <a:t>Offer realistic hope, support, and encouragement, and attempt to reinterpret the situation in a more positive manner.</a:t>
            </a:r>
          </a:p>
          <a:p>
            <a:pPr lvl="1"/>
            <a:r>
              <a:rPr lang="en-US" dirty="0"/>
              <a:t>Assure the person that he/ she has worth and value.</a:t>
            </a:r>
          </a:p>
          <a:p>
            <a:pPr lvl="1"/>
            <a:r>
              <a:rPr lang="en-US" dirty="0"/>
              <a:t>Generate alternatives and options concerning how to change the person’s situation and feelings.</a:t>
            </a:r>
          </a:p>
          <a:p>
            <a:pPr lvl="1"/>
            <a:r>
              <a:rPr lang="en-US" dirty="0"/>
              <a:t>Tell the person that further help is available. </a:t>
            </a:r>
          </a:p>
          <a:p>
            <a:pPr lvl="1"/>
            <a:r>
              <a:rPr lang="en-US" dirty="0"/>
              <a:t>Make a no-suicide contract where the individual promises not to harm him/ herself.</a:t>
            </a:r>
          </a:p>
          <a:p>
            <a:pPr lvl="1"/>
            <a:r>
              <a:rPr lang="en-US" dirty="0"/>
              <a:t>If available, call a friend or relative of the individual to come and spend the night.</a:t>
            </a:r>
          </a:p>
          <a:p>
            <a:pPr lvl="1"/>
            <a:r>
              <a:rPr lang="en-US" dirty="0"/>
              <a:t>DO NOT LEAVE THE PERSON ALONE. </a:t>
            </a:r>
          </a:p>
          <a:p>
            <a:pPr lvl="1"/>
            <a:r>
              <a:rPr lang="en-US" dirty="0"/>
              <a:t>Make a referral to a mental health professional, and secure a specific appointment. </a:t>
            </a:r>
          </a:p>
          <a:p>
            <a:pPr lvl="1"/>
            <a:r>
              <a:rPr lang="en-US" dirty="0"/>
              <a:t>Follow up the next day to see that the appointment has been carried out and to reinforce the steps the individual has already taken for him/ herself.</a:t>
            </a:r>
            <a:endParaRPr lang="en-US" b="1" dirty="0"/>
          </a:p>
          <a:p>
            <a:endParaRPr lang="en-US" dirty="0"/>
          </a:p>
          <a:p>
            <a:r>
              <a:rPr lang="en-US" dirty="0"/>
              <a:t>Identify three situations that can trigger suicidal feelings.</a:t>
            </a:r>
          </a:p>
          <a:p>
            <a:r>
              <a:rPr lang="en-US" dirty="0"/>
              <a:t> </a:t>
            </a:r>
          </a:p>
          <a:p>
            <a:r>
              <a:rPr lang="en-US" dirty="0"/>
              <a:t>What risk factors make a person more likely to commit suicide?</a:t>
            </a:r>
          </a:p>
        </p:txBody>
      </p:sp>
      <p:sp>
        <p:nvSpPr>
          <p:cNvPr id="4" name="Slide Number Placeholder 3"/>
          <p:cNvSpPr>
            <a:spLocks noGrp="1"/>
          </p:cNvSpPr>
          <p:nvPr>
            <p:ph type="sldNum" sz="quarter" idx="10"/>
          </p:nvPr>
        </p:nvSpPr>
        <p:spPr/>
        <p:txBody>
          <a:bodyPr/>
          <a:lstStyle/>
          <a:p>
            <a:pPr defTabSz="459187">
              <a:defRPr/>
            </a:pPr>
            <a:fld id="{157D0884-854E-44F4-A95D-09CFD50A65A2}" type="slidenum">
              <a:rPr lang="en-US" sz="1400">
                <a:solidFill>
                  <a:prstClr val="black"/>
                </a:solidFill>
                <a:latin typeface="Calibri" panose="020F0502020204030204"/>
              </a:rPr>
              <a:pPr defTabSz="459187">
                <a:defRPr/>
              </a:pPr>
              <a:t>64</a:t>
            </a:fld>
            <a:endParaRPr lang="en-US" sz="1400">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1B29EFC2-74BD-4225-B270-EBC445F1168E}"/>
              </a:ext>
            </a:extLst>
          </p:cNvPr>
          <p:cNvSpPr>
            <a:spLocks noGrp="1"/>
          </p:cNvSpPr>
          <p:nvPr>
            <p:ph type="dt" idx="1"/>
          </p:nvPr>
        </p:nvSpPr>
        <p:spPr/>
        <p:txBody>
          <a:bodyPr/>
          <a:lstStyle/>
          <a:p>
            <a:pPr defTabSz="459187">
              <a:defRPr/>
            </a:pPr>
            <a:endParaRPr lang="en-US" sz="1400">
              <a:solidFill>
                <a:prstClr val="black"/>
              </a:solidFill>
              <a:latin typeface="Calibri" panose="020F0502020204030204"/>
            </a:endParaRPr>
          </a:p>
        </p:txBody>
      </p:sp>
    </p:spTree>
    <p:extLst>
      <p:ext uri="{BB962C8B-B14F-4D97-AF65-F5344CB8AC3E}">
        <p14:creationId xmlns:p14="http://schemas.microsoft.com/office/powerpoint/2010/main" val="12450377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QPR stands for Question, Persuade, and Refer – the three simple steps that anyone can learn to help save a life from suicide. The QPR mission is to reduce suicidal behaviors and save lives by providing innovative, practical and proven suicide prevention training. The signs of crisis are all around us. QPR training reinforces that quality education empowers all people, regardless of their background, to make a positive difference in the life of someone they know. Our goal is to expand trained QPR members in our community. </a:t>
            </a:r>
          </a:p>
          <a:p>
            <a:endParaRPr lang="en-US" b="1" dirty="0"/>
          </a:p>
          <a:p>
            <a:endParaRPr lang="en-US" b="1" dirty="0"/>
          </a:p>
          <a:p>
            <a:r>
              <a:rPr lang="en-US" b="1" dirty="0"/>
              <a:t>Do you know anyone who died by suicide? How did you feel? Describe the way you experienced the grief process.</a:t>
            </a:r>
            <a:endParaRPr lang="en-US" dirty="0"/>
          </a:p>
          <a:p>
            <a:r>
              <a:rPr lang="en-US" b="1" dirty="0"/>
              <a:t> </a:t>
            </a:r>
            <a:endParaRPr lang="en-US" dirty="0"/>
          </a:p>
          <a:p>
            <a:r>
              <a:rPr lang="en-US" b="1" dirty="0"/>
              <a:t>Are you a religious person? How do your religious beliefs affect the way you think about suicide? Is it wise to ever tell a client that suicide is immoral?</a:t>
            </a:r>
            <a:endParaRPr lang="en-US" dirty="0"/>
          </a:p>
          <a:p>
            <a:endParaRPr lang="en-US" dirty="0"/>
          </a:p>
        </p:txBody>
      </p:sp>
      <p:sp>
        <p:nvSpPr>
          <p:cNvPr id="4" name="Slide Number Placeholder 3"/>
          <p:cNvSpPr>
            <a:spLocks noGrp="1"/>
          </p:cNvSpPr>
          <p:nvPr>
            <p:ph type="sldNum" sz="quarter" idx="10"/>
          </p:nvPr>
        </p:nvSpPr>
        <p:spPr/>
        <p:txBody>
          <a:bodyPr/>
          <a:lstStyle/>
          <a:p>
            <a:pPr defTabSz="459187">
              <a:defRPr/>
            </a:pPr>
            <a:fld id="{157D0884-854E-44F4-A95D-09CFD50A65A2}" type="slidenum">
              <a:rPr lang="en-US" sz="1400">
                <a:solidFill>
                  <a:prstClr val="black"/>
                </a:solidFill>
                <a:latin typeface="Calibri" panose="020F0502020204030204"/>
              </a:rPr>
              <a:pPr defTabSz="459187">
                <a:defRPr/>
              </a:pPr>
              <a:t>65</a:t>
            </a:fld>
            <a:endParaRPr lang="en-US" sz="1400">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3269524-A93A-4917-89B4-B253CE4872F8}"/>
              </a:ext>
            </a:extLst>
          </p:cNvPr>
          <p:cNvSpPr>
            <a:spLocks noGrp="1"/>
          </p:cNvSpPr>
          <p:nvPr>
            <p:ph type="dt" idx="1"/>
          </p:nvPr>
        </p:nvSpPr>
        <p:spPr/>
        <p:txBody>
          <a:bodyPr/>
          <a:lstStyle/>
          <a:p>
            <a:pPr defTabSz="459187">
              <a:defRPr/>
            </a:pPr>
            <a:endParaRPr lang="en-US" sz="1400">
              <a:solidFill>
                <a:prstClr val="black"/>
              </a:solidFill>
              <a:latin typeface="Calibri" panose="020F0502020204030204"/>
            </a:endParaRPr>
          </a:p>
        </p:txBody>
      </p:sp>
    </p:spTree>
    <p:extLst>
      <p:ext uri="{BB962C8B-B14F-4D97-AF65-F5344CB8AC3E}">
        <p14:creationId xmlns:p14="http://schemas.microsoft.com/office/powerpoint/2010/main" val="29130664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are you coping with what's been happening in your life?</a:t>
            </a:r>
          </a:p>
          <a:p>
            <a:r>
              <a:rPr lang="en-US" dirty="0"/>
              <a:t>Do you ever feel like just giving up?</a:t>
            </a:r>
          </a:p>
          <a:p>
            <a:r>
              <a:rPr lang="en-US" dirty="0"/>
              <a:t>Are you thinking about dying?</a:t>
            </a:r>
          </a:p>
          <a:p>
            <a:r>
              <a:rPr lang="en-US" dirty="0"/>
              <a:t>Are you thinking about hurting yourself?</a:t>
            </a:r>
          </a:p>
          <a:p>
            <a:r>
              <a:rPr lang="en-US" dirty="0"/>
              <a:t>Are you thinking about suicide?</a:t>
            </a:r>
          </a:p>
          <a:p>
            <a:r>
              <a:rPr lang="en-US" dirty="0"/>
              <a:t>Have you ever thought about suicide before, or tried to harm yourself before?</a:t>
            </a:r>
          </a:p>
          <a:p>
            <a:r>
              <a:rPr lang="en-US" dirty="0"/>
              <a:t>Have you thought about how or when you'd do it?</a:t>
            </a:r>
          </a:p>
          <a:p>
            <a:r>
              <a:rPr lang="en-US" dirty="0"/>
              <a:t>Do you have access to weapons or things that can be used as weapons to harm yourself?</a:t>
            </a:r>
          </a:p>
          <a:p>
            <a:endParaRPr lang="en-US" dirty="0"/>
          </a:p>
          <a:p>
            <a:r>
              <a:rPr lang="en-US" dirty="0"/>
              <a:t>https://www.mayoclinic.org/diseases-conditions/suicide/in-depth/suicide/art-20044707</a:t>
            </a:r>
          </a:p>
          <a:p>
            <a:endParaRPr lang="en-US" dirty="0"/>
          </a:p>
        </p:txBody>
      </p:sp>
      <p:sp>
        <p:nvSpPr>
          <p:cNvPr id="4" name="Slide Number Placeholder 3"/>
          <p:cNvSpPr>
            <a:spLocks noGrp="1"/>
          </p:cNvSpPr>
          <p:nvPr>
            <p:ph type="sldNum" sz="quarter" idx="5"/>
          </p:nvPr>
        </p:nvSpPr>
        <p:spPr/>
        <p:txBody>
          <a:bodyPr/>
          <a:lstStyle/>
          <a:p>
            <a:pPr defTabSz="459187">
              <a:defRPr/>
            </a:pPr>
            <a:fld id="{6A9AFA36-76B9-489B-894D-40794D25AFE5}" type="slidenum">
              <a:rPr lang="en-US" sz="1400">
                <a:solidFill>
                  <a:prstClr val="black"/>
                </a:solidFill>
                <a:latin typeface="Calibri" panose="020F0502020204030204"/>
              </a:rPr>
              <a:pPr defTabSz="459187">
                <a:defRPr/>
              </a:pPr>
              <a:t>66</a:t>
            </a:fld>
            <a:endParaRPr lang="en-US" sz="1400">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3C1C2F81-6B71-F576-ACEE-8856A210055E}"/>
              </a:ext>
            </a:extLst>
          </p:cNvPr>
          <p:cNvSpPr>
            <a:spLocks noGrp="1"/>
          </p:cNvSpPr>
          <p:nvPr>
            <p:ph type="dt" idx="1"/>
          </p:nvPr>
        </p:nvSpPr>
        <p:spPr/>
        <p:txBody>
          <a:bodyPr/>
          <a:lstStyle/>
          <a:p>
            <a:pPr defTabSz="891226">
              <a:defRPr/>
            </a:pPr>
            <a:endParaRPr lang="en-US" sz="1300">
              <a:solidFill>
                <a:prstClr val="black"/>
              </a:solidFill>
              <a:latin typeface="Calibri" panose="020F0502020204030204"/>
            </a:endParaRPr>
          </a:p>
        </p:txBody>
      </p:sp>
    </p:spTree>
    <p:extLst>
      <p:ext uri="{BB962C8B-B14F-4D97-AF65-F5344CB8AC3E}">
        <p14:creationId xmlns:p14="http://schemas.microsoft.com/office/powerpoint/2010/main" val="32493469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300" b="1" dirty="0"/>
              <a:t>Ideation </a:t>
            </a:r>
            <a:r>
              <a:rPr lang="en-US" sz="1300" dirty="0"/>
              <a:t>- Client talks about wanting to commit suicide</a:t>
            </a:r>
          </a:p>
          <a:p>
            <a:pPr lvl="0"/>
            <a:endParaRPr lang="en-US" sz="1300" dirty="0"/>
          </a:p>
          <a:p>
            <a:pPr lvl="0"/>
            <a:r>
              <a:rPr lang="en-US" sz="1300" b="1" dirty="0"/>
              <a:t>Substance</a:t>
            </a:r>
            <a:r>
              <a:rPr lang="en-US" sz="1300" dirty="0"/>
              <a:t> </a:t>
            </a:r>
            <a:r>
              <a:rPr lang="en-US" sz="1300" b="1" dirty="0"/>
              <a:t>Use </a:t>
            </a:r>
            <a:r>
              <a:rPr lang="en-US" sz="1300" dirty="0"/>
              <a:t>- Client says she is. drinking all the time</a:t>
            </a:r>
          </a:p>
          <a:p>
            <a:pPr lvl="0"/>
            <a:endParaRPr lang="en-US" sz="1300" dirty="0"/>
          </a:p>
          <a:p>
            <a:pPr lvl="0"/>
            <a:r>
              <a:rPr lang="en-US" sz="1300" b="1" dirty="0"/>
              <a:t>Purposelessness </a:t>
            </a:r>
            <a:r>
              <a:rPr lang="en-US" sz="1300" dirty="0"/>
              <a:t>- The client talk about her losing her job, her husband or boyfriend, her home</a:t>
            </a:r>
          </a:p>
          <a:p>
            <a:pPr lvl="0"/>
            <a:endParaRPr lang="en-US" sz="1300" dirty="0"/>
          </a:p>
          <a:p>
            <a:pPr lvl="0"/>
            <a:r>
              <a:rPr lang="en-US" sz="1300" b="1" dirty="0"/>
              <a:t>Anger </a:t>
            </a:r>
            <a:r>
              <a:rPr lang="en-US" sz="1300" dirty="0"/>
              <a:t>- Client doesn't really express anger</a:t>
            </a:r>
          </a:p>
          <a:p>
            <a:pPr lvl="0"/>
            <a:endParaRPr lang="en-US" sz="1300" dirty="0"/>
          </a:p>
          <a:p>
            <a:pPr lvl="0"/>
            <a:r>
              <a:rPr lang="en-US" sz="1300" b="1" dirty="0"/>
              <a:t>Trapped </a:t>
            </a:r>
            <a:r>
              <a:rPr lang="en-US" sz="1300" dirty="0"/>
              <a:t>- Client feels trapped in a "mess“</a:t>
            </a:r>
          </a:p>
          <a:p>
            <a:pPr lvl="0"/>
            <a:endParaRPr lang="en-US" sz="1300" dirty="0"/>
          </a:p>
          <a:p>
            <a:pPr lvl="0"/>
            <a:r>
              <a:rPr lang="en-US" sz="1300" b="1" dirty="0"/>
              <a:t>Hopelessness </a:t>
            </a:r>
            <a:r>
              <a:rPr lang="en-US" sz="1300" dirty="0"/>
              <a:t>- Client doesn't see a way out of her situation other than suicide</a:t>
            </a:r>
          </a:p>
          <a:p>
            <a:pPr lvl="0"/>
            <a:endParaRPr lang="en-US" sz="1300" dirty="0"/>
          </a:p>
          <a:p>
            <a:pPr lvl="0"/>
            <a:r>
              <a:rPr lang="en-US" sz="1300" b="1" dirty="0"/>
              <a:t>Withdrawing</a:t>
            </a:r>
            <a:r>
              <a:rPr lang="en-US" sz="1300" dirty="0"/>
              <a:t>- Client doesn't want to see her Mom </a:t>
            </a:r>
          </a:p>
          <a:p>
            <a:pPr lvl="0"/>
            <a:endParaRPr lang="en-US" sz="1300" dirty="0"/>
          </a:p>
          <a:p>
            <a:pPr lvl="0"/>
            <a:r>
              <a:rPr lang="en-US" sz="1300" b="1" dirty="0"/>
              <a:t>Anxiety</a:t>
            </a:r>
            <a:r>
              <a:rPr lang="en-US" sz="1300" dirty="0"/>
              <a:t> - Client feels anxious because there are so many things going on her life and she feels overwhelmed</a:t>
            </a:r>
          </a:p>
          <a:p>
            <a:pPr lvl="0"/>
            <a:endParaRPr lang="en-US" sz="1300" dirty="0"/>
          </a:p>
          <a:p>
            <a:pPr lvl="0"/>
            <a:r>
              <a:rPr lang="en-US" sz="1300" b="1" dirty="0"/>
              <a:t>Recklessness</a:t>
            </a:r>
            <a:r>
              <a:rPr lang="en-US" sz="1300" dirty="0"/>
              <a:t> - Client is engages in dangerous behaviors</a:t>
            </a:r>
          </a:p>
          <a:p>
            <a:pPr lvl="0"/>
            <a:endParaRPr lang="en-US" sz="1300" dirty="0"/>
          </a:p>
          <a:p>
            <a:pPr lvl="0"/>
            <a:r>
              <a:rPr lang="en-US" sz="1300" b="1" dirty="0"/>
              <a:t>Mood</a:t>
            </a:r>
            <a:r>
              <a:rPr lang="en-US" sz="1300" dirty="0"/>
              <a:t> - Client doesn't speak about her mood changing drastically but she seems very depressed and despondent </a:t>
            </a:r>
          </a:p>
          <a:p>
            <a:pPr lvl="0"/>
            <a:endParaRPr lang="en-US" sz="1300" dirty="0"/>
          </a:p>
          <a:p>
            <a:pPr lvl="0"/>
            <a:endParaRPr lang="en-US" sz="1300" dirty="0"/>
          </a:p>
          <a:p>
            <a:pPr lvl="0"/>
            <a:endParaRPr lang="en-US" sz="1300" dirty="0"/>
          </a:p>
          <a:p>
            <a:endParaRPr lang="en-US" dirty="0"/>
          </a:p>
        </p:txBody>
      </p:sp>
      <p:sp>
        <p:nvSpPr>
          <p:cNvPr id="4" name="Slide Number Placeholder 3"/>
          <p:cNvSpPr>
            <a:spLocks noGrp="1"/>
          </p:cNvSpPr>
          <p:nvPr>
            <p:ph type="sldNum" sz="quarter" idx="10"/>
          </p:nvPr>
        </p:nvSpPr>
        <p:spPr/>
        <p:txBody>
          <a:bodyPr/>
          <a:lstStyle/>
          <a:p>
            <a:pPr defTabSz="459187">
              <a:defRPr/>
            </a:pPr>
            <a:fld id="{157D0884-854E-44F4-A95D-09CFD50A65A2}" type="slidenum">
              <a:rPr lang="en-US" sz="1400">
                <a:solidFill>
                  <a:prstClr val="black"/>
                </a:solidFill>
                <a:latin typeface="Calibri" panose="020F0502020204030204"/>
              </a:rPr>
              <a:pPr defTabSz="459187">
                <a:defRPr/>
              </a:pPr>
              <a:t>67</a:t>
            </a:fld>
            <a:endParaRPr lang="en-US" sz="1400">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0672F46B-3929-4C50-B069-BEF35A9E7BF3}"/>
              </a:ext>
            </a:extLst>
          </p:cNvPr>
          <p:cNvSpPr>
            <a:spLocks noGrp="1"/>
          </p:cNvSpPr>
          <p:nvPr>
            <p:ph type="dt" idx="1"/>
          </p:nvPr>
        </p:nvSpPr>
        <p:spPr/>
        <p:txBody>
          <a:bodyPr/>
          <a:lstStyle/>
          <a:p>
            <a:pPr defTabSz="459187">
              <a:defRPr/>
            </a:pPr>
            <a:endParaRPr lang="en-US" sz="1400">
              <a:solidFill>
                <a:prstClr val="black"/>
              </a:solidFill>
              <a:latin typeface="Calibri" panose="020F0502020204030204"/>
            </a:endParaRPr>
          </a:p>
        </p:txBody>
      </p:sp>
    </p:spTree>
    <p:extLst>
      <p:ext uri="{BB962C8B-B14F-4D97-AF65-F5344CB8AC3E}">
        <p14:creationId xmlns:p14="http://schemas.microsoft.com/office/powerpoint/2010/main" val="17079955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7D0884-854E-44F4-A95D-09CFD50A65A2}" type="slidenum">
              <a:rPr lang="en-US" smtClean="0"/>
              <a:t>70</a:t>
            </a:fld>
            <a:endParaRPr lang="en-US"/>
          </a:p>
        </p:txBody>
      </p:sp>
      <p:sp>
        <p:nvSpPr>
          <p:cNvPr id="5" name="Date Placeholder 4">
            <a:extLst>
              <a:ext uri="{FF2B5EF4-FFF2-40B4-BE49-F238E27FC236}">
                <a16:creationId xmlns:a16="http://schemas.microsoft.com/office/drawing/2014/main" id="{DBC21A4A-B844-44D8-A58B-F760FB3CCD38}"/>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6948045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7D0884-854E-44F4-A95D-09CFD50A65A2}" type="slidenum">
              <a:rPr lang="en-US" smtClean="0"/>
              <a:t>71</a:t>
            </a:fld>
            <a:endParaRPr lang="en-US"/>
          </a:p>
        </p:txBody>
      </p:sp>
      <p:sp>
        <p:nvSpPr>
          <p:cNvPr id="5" name="Date Placeholder 4">
            <a:extLst>
              <a:ext uri="{FF2B5EF4-FFF2-40B4-BE49-F238E27FC236}">
                <a16:creationId xmlns:a16="http://schemas.microsoft.com/office/drawing/2014/main" id="{F4AA888F-09D3-4DF3-917E-959384F82F6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17906100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7D0884-854E-44F4-A95D-09CFD50A65A2}" type="slidenum">
              <a:rPr lang="en-US" smtClean="0"/>
              <a:t>72</a:t>
            </a:fld>
            <a:endParaRPr lang="en-US"/>
          </a:p>
        </p:txBody>
      </p:sp>
      <p:sp>
        <p:nvSpPr>
          <p:cNvPr id="5" name="Date Placeholder 4">
            <a:extLst>
              <a:ext uri="{FF2B5EF4-FFF2-40B4-BE49-F238E27FC236}">
                <a16:creationId xmlns:a16="http://schemas.microsoft.com/office/drawing/2014/main" id="{78A9347E-BEC8-42A1-A48A-DFB781FB479A}"/>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522266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7D0884-854E-44F4-A95D-09CFD50A65A2}" type="slidenum">
              <a:rPr lang="en-US" smtClean="0"/>
              <a:t>73</a:t>
            </a:fld>
            <a:endParaRPr lang="en-US"/>
          </a:p>
        </p:txBody>
      </p:sp>
      <p:sp>
        <p:nvSpPr>
          <p:cNvPr id="5" name="Date Placeholder 4">
            <a:extLst>
              <a:ext uri="{FF2B5EF4-FFF2-40B4-BE49-F238E27FC236}">
                <a16:creationId xmlns:a16="http://schemas.microsoft.com/office/drawing/2014/main" id="{34E81B2E-21D2-4C90-9E73-2F4CEA65C854}"/>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6959528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157D0884-854E-44F4-A95D-09CFD50A65A2}" type="slidenum">
              <a:rPr lang="en-US" smtClean="0"/>
              <a:t>74</a:t>
            </a:fld>
            <a:endParaRPr lang="en-US"/>
          </a:p>
        </p:txBody>
      </p:sp>
    </p:spTree>
    <p:extLst>
      <p:ext uri="{BB962C8B-B14F-4D97-AF65-F5344CB8AC3E}">
        <p14:creationId xmlns:p14="http://schemas.microsoft.com/office/powerpoint/2010/main" val="669982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aware that there may be a discrepancy between what is being said and how it is said.</a:t>
            </a:r>
          </a:p>
          <a:p>
            <a:r>
              <a:rPr lang="en-US" dirty="0"/>
              <a:t>Acknowledge: “I see,” “I understand.”</a:t>
            </a:r>
          </a:p>
          <a:p>
            <a:endParaRPr lang="en-US" dirty="0"/>
          </a:p>
          <a:p>
            <a:r>
              <a:rPr lang="en-US" b="1" dirty="0"/>
              <a:t>“Seek first to understand and then to be understood.” </a:t>
            </a:r>
            <a:r>
              <a:rPr lang="en-US" dirty="0"/>
              <a:t>Stephen Covey – 7 Habits of Highly Effective People</a:t>
            </a:r>
          </a:p>
          <a:p>
            <a:endParaRPr lang="en-US" dirty="0"/>
          </a:p>
          <a:p>
            <a:r>
              <a:rPr lang="en-US" dirty="0"/>
              <a:t>What are the most important ways that you can demonstrate that you are listening to your client?</a:t>
            </a:r>
          </a:p>
          <a:p>
            <a:r>
              <a:rPr lang="en-US" dirty="0"/>
              <a:t> </a:t>
            </a:r>
          </a:p>
          <a:p>
            <a:r>
              <a:rPr lang="en-US" dirty="0"/>
              <a:t>Would there ever be a time when it would be appropriate to interrupt a client who is talking about a particular problem? When and how?</a:t>
            </a:r>
          </a:p>
          <a:p>
            <a:endParaRPr lang="en-US" dirty="0"/>
          </a:p>
        </p:txBody>
      </p:sp>
      <p:sp>
        <p:nvSpPr>
          <p:cNvPr id="4" name="Slide Number Placeholder 3"/>
          <p:cNvSpPr>
            <a:spLocks noGrp="1"/>
          </p:cNvSpPr>
          <p:nvPr>
            <p:ph type="sldNum" sz="quarter" idx="10"/>
          </p:nvPr>
        </p:nvSpPr>
        <p:spPr/>
        <p:txBody>
          <a:bodyPr/>
          <a:lstStyle/>
          <a:p>
            <a:fld id="{157D0884-854E-44F4-A95D-09CFD50A65A2}" type="slidenum">
              <a:rPr lang="en-US" smtClean="0"/>
              <a:t>8</a:t>
            </a:fld>
            <a:endParaRPr lang="en-US"/>
          </a:p>
        </p:txBody>
      </p:sp>
      <p:sp>
        <p:nvSpPr>
          <p:cNvPr id="5" name="Date Placeholder 4">
            <a:extLst>
              <a:ext uri="{FF2B5EF4-FFF2-40B4-BE49-F238E27FC236}">
                <a16:creationId xmlns:a16="http://schemas.microsoft.com/office/drawing/2014/main" id="{EA58FBB4-7C9A-44AB-AB46-7D80616FA5B7}"/>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779153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open-ended questions.</a:t>
            </a:r>
          </a:p>
          <a:p>
            <a:r>
              <a:rPr lang="en-US" dirty="0"/>
              <a:t>Ask about feelings.</a:t>
            </a:r>
          </a:p>
          <a:p>
            <a:r>
              <a:rPr lang="en-US" dirty="0"/>
              <a:t>“That sounds like a very difficult situation for you to be going through right now.” </a:t>
            </a:r>
          </a:p>
          <a:p>
            <a:r>
              <a:rPr lang="en-US" dirty="0"/>
              <a:t>“I can see how upsetting this is for you right now.”</a:t>
            </a:r>
          </a:p>
          <a:p>
            <a:r>
              <a:rPr lang="en-US" dirty="0"/>
              <a:t>“How do you feel about this happening to you?”</a:t>
            </a:r>
          </a:p>
          <a:p>
            <a:r>
              <a:rPr lang="en-US" dirty="0"/>
              <a:t>With your responses, you want to elicit as much information and emotion from clients as possible.</a:t>
            </a:r>
          </a:p>
          <a:p>
            <a:r>
              <a:rPr lang="en-US" dirty="0"/>
              <a:t>Ask open-ended questions.</a:t>
            </a:r>
          </a:p>
          <a:p>
            <a:r>
              <a:rPr lang="en-US" dirty="0"/>
              <a:t>Avoid asking questions starting with "Why." Better to ask "what" or "why.“</a:t>
            </a:r>
          </a:p>
          <a:p>
            <a:endParaRPr lang="en-US" dirty="0"/>
          </a:p>
          <a:p>
            <a:r>
              <a:rPr lang="en-US" dirty="0"/>
              <a:t>Would it ever be helpful to a client to analyze or interpret his/ her problems? What can you do instead?</a:t>
            </a:r>
          </a:p>
          <a:p>
            <a:r>
              <a:rPr lang="en-US" dirty="0"/>
              <a:t> </a:t>
            </a:r>
          </a:p>
          <a:p>
            <a:r>
              <a:rPr lang="en-US" dirty="0"/>
              <a:t>Would there ever be an appropriate time when it would be helpful to reassure a client that everything they are going through will turn out favorably? What alternatives do you have?</a:t>
            </a:r>
          </a:p>
          <a:p>
            <a:endParaRPr lang="en-US" dirty="0"/>
          </a:p>
          <a:p>
            <a:r>
              <a:rPr lang="en-US" b="1" dirty="0"/>
              <a:t>Role Play</a:t>
            </a:r>
          </a:p>
          <a:p>
            <a:r>
              <a:rPr lang="en-US" dirty="0"/>
              <a:t>Problem 1: A female officer, who has recently returned to work after a maternity leave, asks if she can speak to you. She tells you that she has been grumpy and irritable, and just doesn’t feel like her normal self. What basic need might underlie her complaint? How might you help her explore this?</a:t>
            </a:r>
          </a:p>
          <a:p>
            <a:r>
              <a:rPr lang="en-US" dirty="0"/>
              <a:t> </a:t>
            </a:r>
          </a:p>
          <a:p>
            <a:r>
              <a:rPr lang="en-US" dirty="0"/>
              <a:t>Problem 2: A fellow officer tells you that he is upset that he has not been able to get any overtime. He appears anxious and agitated. What basic need might underlie his complaint? What questions would help him clarify his feelings?</a:t>
            </a:r>
          </a:p>
          <a:p>
            <a:r>
              <a:rPr lang="en-US" dirty="0"/>
              <a:t> </a:t>
            </a:r>
          </a:p>
          <a:p>
            <a:r>
              <a:rPr lang="en-US" dirty="0"/>
              <a:t>Problem 3: A newly transferred officer tells you that she feels isolated from her colleagues. She feels people are shunning her because of rumors of her past performance. What basic need might underlie her complaint? How can you help her identify possible solutions?</a:t>
            </a:r>
          </a:p>
        </p:txBody>
      </p:sp>
      <p:sp>
        <p:nvSpPr>
          <p:cNvPr id="4" name="Slide Number Placeholder 3"/>
          <p:cNvSpPr>
            <a:spLocks noGrp="1"/>
          </p:cNvSpPr>
          <p:nvPr>
            <p:ph type="sldNum" sz="quarter" idx="10"/>
          </p:nvPr>
        </p:nvSpPr>
        <p:spPr/>
        <p:txBody>
          <a:bodyPr/>
          <a:lstStyle/>
          <a:p>
            <a:fld id="{157D0884-854E-44F4-A95D-09CFD50A65A2}" type="slidenum">
              <a:rPr lang="en-US" smtClean="0"/>
              <a:t>9</a:t>
            </a:fld>
            <a:endParaRPr lang="en-US"/>
          </a:p>
        </p:txBody>
      </p:sp>
      <p:sp>
        <p:nvSpPr>
          <p:cNvPr id="5" name="Date Placeholder 4">
            <a:extLst>
              <a:ext uri="{FF2B5EF4-FFF2-40B4-BE49-F238E27FC236}">
                <a16:creationId xmlns:a16="http://schemas.microsoft.com/office/drawing/2014/main" id="{4375B720-918A-4CED-9965-9C27F2A0F2D2}"/>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2927678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157D0884-854E-44F4-A95D-09CFD50A65A2}" type="slidenum">
              <a:rPr lang="en-US" smtClean="0"/>
              <a:t>14</a:t>
            </a:fld>
            <a:endParaRPr lang="en-US"/>
          </a:p>
        </p:txBody>
      </p:sp>
    </p:spTree>
    <p:extLst>
      <p:ext uri="{BB962C8B-B14F-4D97-AF65-F5344CB8AC3E}">
        <p14:creationId xmlns:p14="http://schemas.microsoft.com/office/powerpoint/2010/main" val="3775256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a:p>
        </p:txBody>
      </p:sp>
      <p:sp>
        <p:nvSpPr>
          <p:cNvPr id="5" name="Slide Number Placeholder 4"/>
          <p:cNvSpPr>
            <a:spLocks noGrp="1"/>
          </p:cNvSpPr>
          <p:nvPr>
            <p:ph type="sldNum" sz="quarter" idx="5"/>
          </p:nvPr>
        </p:nvSpPr>
        <p:spPr/>
        <p:txBody>
          <a:bodyPr/>
          <a:lstStyle/>
          <a:p>
            <a:fld id="{157D0884-854E-44F4-A95D-09CFD50A65A2}" type="slidenum">
              <a:rPr lang="en-US" smtClean="0"/>
              <a:t>15</a:t>
            </a:fld>
            <a:endParaRPr lang="en-US"/>
          </a:p>
        </p:txBody>
      </p:sp>
    </p:spTree>
    <p:extLst>
      <p:ext uri="{BB962C8B-B14F-4D97-AF65-F5344CB8AC3E}">
        <p14:creationId xmlns:p14="http://schemas.microsoft.com/office/powerpoint/2010/main" val="4250746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C5BB9EA-47BE-4A27-B1F1-7A4065AB5B36}"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0F4BB-189A-4416-839A-B7E70737EC75}" type="slidenum">
              <a:rPr lang="en-US" smtClean="0"/>
              <a:t>‹#›</a:t>
            </a:fld>
            <a:endParaRPr lang="en-US"/>
          </a:p>
        </p:txBody>
      </p:sp>
    </p:spTree>
    <p:extLst>
      <p:ext uri="{BB962C8B-B14F-4D97-AF65-F5344CB8AC3E}">
        <p14:creationId xmlns:p14="http://schemas.microsoft.com/office/powerpoint/2010/main" val="55598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BB9EA-47BE-4A27-B1F1-7A4065AB5B36}"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0F4BB-189A-4416-839A-B7E70737EC75}" type="slidenum">
              <a:rPr lang="en-US" smtClean="0"/>
              <a:t>‹#›</a:t>
            </a:fld>
            <a:endParaRPr lang="en-US"/>
          </a:p>
        </p:txBody>
      </p:sp>
    </p:spTree>
    <p:extLst>
      <p:ext uri="{BB962C8B-B14F-4D97-AF65-F5344CB8AC3E}">
        <p14:creationId xmlns:p14="http://schemas.microsoft.com/office/powerpoint/2010/main" val="422560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BB9EA-47BE-4A27-B1F1-7A4065AB5B36}"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0F4BB-189A-4416-839A-B7E70737EC75}" type="slidenum">
              <a:rPr lang="en-US" smtClean="0"/>
              <a:t>‹#›</a:t>
            </a:fld>
            <a:endParaRPr lang="en-US"/>
          </a:p>
        </p:txBody>
      </p:sp>
    </p:spTree>
    <p:extLst>
      <p:ext uri="{BB962C8B-B14F-4D97-AF65-F5344CB8AC3E}">
        <p14:creationId xmlns:p14="http://schemas.microsoft.com/office/powerpoint/2010/main" val="1147438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708BE13B-3AB9-3C40-97DD-CC1DDF8E1548}"/>
              </a:ext>
            </a:extLst>
          </p:cNvPr>
          <p:cNvSpPr>
            <a:spLocks noGrp="1"/>
          </p:cNvSpPr>
          <p:nvPr>
            <p:ph type="pic" idx="13"/>
          </p:nvPr>
        </p:nvSpPr>
        <p:spPr>
          <a:xfrm>
            <a:off x="7723116" y="1115396"/>
            <a:ext cx="3888509" cy="2015732"/>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a:extLst>
              <a:ext uri="{FF2B5EF4-FFF2-40B4-BE49-F238E27FC236}">
                <a16:creationId xmlns:a16="http://schemas.microsoft.com/office/drawing/2014/main" id="{EFD3A0D6-8F13-674B-B631-25C8BAED01D7}"/>
              </a:ext>
            </a:extLst>
          </p:cNvPr>
          <p:cNvSpPr>
            <a:spLocks noGrp="1"/>
          </p:cNvSpPr>
          <p:nvPr>
            <p:ph type="pic" idx="1"/>
          </p:nvPr>
        </p:nvSpPr>
        <p:spPr>
          <a:xfrm>
            <a:off x="988291" y="1115395"/>
            <a:ext cx="6503917" cy="4256705"/>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Picture Placeholder 2">
            <a:extLst>
              <a:ext uri="{FF2B5EF4-FFF2-40B4-BE49-F238E27FC236}">
                <a16:creationId xmlns:a16="http://schemas.microsoft.com/office/drawing/2014/main" id="{E8F5E4A3-FA53-E040-8F7C-8F2762C90CCA}"/>
              </a:ext>
            </a:extLst>
          </p:cNvPr>
          <p:cNvSpPr>
            <a:spLocks noGrp="1"/>
          </p:cNvSpPr>
          <p:nvPr>
            <p:ph type="pic" idx="15"/>
          </p:nvPr>
        </p:nvSpPr>
        <p:spPr>
          <a:xfrm>
            <a:off x="7723116" y="3361885"/>
            <a:ext cx="3888509" cy="2015732"/>
          </a:xfrm>
          <a:prstGeom prst="rect">
            <a:avLst/>
          </a:prstGeom>
        </p:spPr>
        <p:txBody>
          <a:bodyPr>
            <a:noAutofit/>
          </a:bodyPr>
          <a:lstStyle>
            <a:lvl1pPr marL="0" indent="0">
              <a:buNone/>
              <a:defRPr sz="1800">
                <a:latin typeface="Roboto" panose="02000000000000000000" pitchFamily="2" charset="0"/>
                <a:ea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2">
            <a:extLst>
              <a:ext uri="{FF2B5EF4-FFF2-40B4-BE49-F238E27FC236}">
                <a16:creationId xmlns:a16="http://schemas.microsoft.com/office/drawing/2014/main" id="{0553C7A3-2726-4D47-8F2B-1B72E1B0DF53}"/>
              </a:ext>
            </a:extLst>
          </p:cNvPr>
          <p:cNvSpPr>
            <a:spLocks noGrp="1"/>
          </p:cNvSpPr>
          <p:nvPr>
            <p:ph type="body" idx="14" hasCustomPrompt="1"/>
          </p:nvPr>
        </p:nvSpPr>
        <p:spPr>
          <a:xfrm>
            <a:off x="567847" y="594917"/>
            <a:ext cx="10515600" cy="424732"/>
          </a:xfrm>
          <a:prstGeom prst="rect">
            <a:avLst/>
          </a:prstGeom>
        </p:spPr>
        <p:txBody>
          <a:bodyPr>
            <a:spAutoFit/>
          </a:bodyPr>
          <a:lstStyle>
            <a:lvl1pPr marL="0" indent="0">
              <a:buNone/>
              <a:defRPr sz="2400" b="1">
                <a:solidFill>
                  <a:srgbClr val="63666A"/>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SUBHEAD</a:t>
            </a:r>
          </a:p>
        </p:txBody>
      </p:sp>
    </p:spTree>
    <p:extLst>
      <p:ext uri="{BB962C8B-B14F-4D97-AF65-F5344CB8AC3E}">
        <p14:creationId xmlns:p14="http://schemas.microsoft.com/office/powerpoint/2010/main" val="2614999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3/4/2024</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22102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3/4/2024</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24920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3/4/2024</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41031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3/4/2024</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59567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3/4/2024</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66575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3/4/2024</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94874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3/4/2024</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05893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BB9EA-47BE-4A27-B1F1-7A4065AB5B36}"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0F4BB-189A-4416-839A-B7E70737EC75}" type="slidenum">
              <a:rPr lang="en-US" smtClean="0"/>
              <a:t>‹#›</a:t>
            </a:fld>
            <a:endParaRPr lang="en-US"/>
          </a:p>
        </p:txBody>
      </p:sp>
    </p:spTree>
    <p:extLst>
      <p:ext uri="{BB962C8B-B14F-4D97-AF65-F5344CB8AC3E}">
        <p14:creationId xmlns:p14="http://schemas.microsoft.com/office/powerpoint/2010/main" val="43021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3/4/2024</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63972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3/4/2024</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48616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C5BB9EA-47BE-4A27-B1F1-7A4065AB5B36}"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10F4BB-189A-4416-839A-B7E70737EC75}" type="slidenum">
              <a:rPr lang="en-US" smtClean="0"/>
              <a:t>‹#›</a:t>
            </a:fld>
            <a:endParaRPr lang="en-US"/>
          </a:p>
        </p:txBody>
      </p:sp>
    </p:spTree>
    <p:extLst>
      <p:ext uri="{BB962C8B-B14F-4D97-AF65-F5344CB8AC3E}">
        <p14:creationId xmlns:p14="http://schemas.microsoft.com/office/powerpoint/2010/main" val="331616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5BB9EA-47BE-4A27-B1F1-7A4065AB5B36}"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0F4BB-189A-4416-839A-B7E70737EC75}" type="slidenum">
              <a:rPr lang="en-US" smtClean="0"/>
              <a:t>‹#›</a:t>
            </a:fld>
            <a:endParaRPr lang="en-US"/>
          </a:p>
        </p:txBody>
      </p:sp>
    </p:spTree>
    <p:extLst>
      <p:ext uri="{BB962C8B-B14F-4D97-AF65-F5344CB8AC3E}">
        <p14:creationId xmlns:p14="http://schemas.microsoft.com/office/powerpoint/2010/main" val="2885616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5BB9EA-47BE-4A27-B1F1-7A4065AB5B36}" type="datetimeFigureOut">
              <a:rPr lang="en-US" smtClean="0"/>
              <a:t>3/4/2024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10F4BB-189A-4416-839A-B7E70737EC75}" type="slidenum">
              <a:rPr lang="en-US" smtClean="0"/>
              <a:t>‹#›</a:t>
            </a:fld>
            <a:endParaRPr lang="en-US"/>
          </a:p>
        </p:txBody>
      </p:sp>
    </p:spTree>
    <p:extLst>
      <p:ext uri="{BB962C8B-B14F-4D97-AF65-F5344CB8AC3E}">
        <p14:creationId xmlns:p14="http://schemas.microsoft.com/office/powerpoint/2010/main" val="1361379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5BB9EA-47BE-4A27-B1F1-7A4065AB5B36}" type="datetimeFigureOut">
              <a:rPr lang="en-US" smtClean="0"/>
              <a:t>3/4/2024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10F4BB-189A-4416-839A-B7E70737EC75}" type="slidenum">
              <a:rPr lang="en-US" smtClean="0"/>
              <a:t>‹#›</a:t>
            </a:fld>
            <a:endParaRPr lang="en-US"/>
          </a:p>
        </p:txBody>
      </p:sp>
    </p:spTree>
    <p:extLst>
      <p:ext uri="{BB962C8B-B14F-4D97-AF65-F5344CB8AC3E}">
        <p14:creationId xmlns:p14="http://schemas.microsoft.com/office/powerpoint/2010/main" val="3849256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5BB9EA-47BE-4A27-B1F1-7A4065AB5B36}" type="datetimeFigureOut">
              <a:rPr lang="en-US" smtClean="0"/>
              <a:t>3/4/2024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10F4BB-189A-4416-839A-B7E70737EC75}" type="slidenum">
              <a:rPr lang="en-US" smtClean="0"/>
              <a:t>‹#›</a:t>
            </a:fld>
            <a:endParaRPr lang="en-US"/>
          </a:p>
        </p:txBody>
      </p:sp>
    </p:spTree>
    <p:extLst>
      <p:ext uri="{BB962C8B-B14F-4D97-AF65-F5344CB8AC3E}">
        <p14:creationId xmlns:p14="http://schemas.microsoft.com/office/powerpoint/2010/main" val="2475328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5BB9EA-47BE-4A27-B1F1-7A4065AB5B36}"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0F4BB-189A-4416-839A-B7E70737EC75}" type="slidenum">
              <a:rPr lang="en-US" smtClean="0"/>
              <a:t>‹#›</a:t>
            </a:fld>
            <a:endParaRPr lang="en-US"/>
          </a:p>
        </p:txBody>
      </p:sp>
    </p:spTree>
    <p:extLst>
      <p:ext uri="{BB962C8B-B14F-4D97-AF65-F5344CB8AC3E}">
        <p14:creationId xmlns:p14="http://schemas.microsoft.com/office/powerpoint/2010/main" val="693490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5BB9EA-47BE-4A27-B1F1-7A4065AB5B36}"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10F4BB-189A-4416-839A-B7E70737EC75}" type="slidenum">
              <a:rPr lang="en-US" smtClean="0"/>
              <a:t>‹#›</a:t>
            </a:fld>
            <a:endParaRPr lang="en-US"/>
          </a:p>
        </p:txBody>
      </p:sp>
    </p:spTree>
    <p:extLst>
      <p:ext uri="{BB962C8B-B14F-4D97-AF65-F5344CB8AC3E}">
        <p14:creationId xmlns:p14="http://schemas.microsoft.com/office/powerpoint/2010/main" val="1285043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5BB9EA-47BE-4A27-B1F1-7A4065AB5B36}" type="datetimeFigureOut">
              <a:rPr lang="en-US" smtClean="0"/>
              <a:t>3/4/2024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0F4BB-189A-4416-839A-B7E70737EC75}" type="slidenum">
              <a:rPr lang="en-US" smtClean="0"/>
              <a:t>‹#›</a:t>
            </a:fld>
            <a:endParaRPr lang="en-US"/>
          </a:p>
        </p:txBody>
      </p:sp>
    </p:spTree>
    <p:extLst>
      <p:ext uri="{BB962C8B-B14F-4D97-AF65-F5344CB8AC3E}">
        <p14:creationId xmlns:p14="http://schemas.microsoft.com/office/powerpoint/2010/main" val="1728928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3/4/2024</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266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hyperlink" Target="mailto:lauren.l.cline@okstate.edu" TargetMode="Externa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hyperlink" Target="mailto:lauren.l.cline@okstate.edu" TargetMode="Externa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9.sv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hyperlink" Target="https://www.linkedin.com/pulse/assessment-centre-role-play-scenarios-success-story-tips-rahman-/" TargetMode="External"/><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43.xml.rels><?xml version="1.0" encoding="UTF-8" standalone="yes"?>
<Relationships xmlns="http://schemas.openxmlformats.org/package/2006/relationships"><Relationship Id="rId8" Type="http://schemas.openxmlformats.org/officeDocument/2006/relationships/hyperlink" Target="https://www.nami.org/About-Mental-Illness/Mental-Health-Conditions/Depression/Treatment" TargetMode="External"/><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7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7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25EEEB-C2A5-B38F-CEC4-19F17094BD61}"/>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Peer-to-Peer (P2P) Support Training</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CBBC6E6A-928A-D917-B489-7C3E7AA27F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768" y="2426818"/>
            <a:ext cx="3991515" cy="3997637"/>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158C0771-49E8-C242-F5DF-89079979C9D3}"/>
              </a:ext>
            </a:extLst>
          </p:cNvPr>
          <p:cNvPicPr>
            <a:picLocks noGrp="1" noChangeAspect="1"/>
          </p:cNvPicPr>
          <p:nvPr>
            <p:ph idx="1"/>
          </p:nvPr>
        </p:nvPicPr>
        <p:blipFill>
          <a:blip r:embed="rId4"/>
          <a:stretch>
            <a:fillRect/>
          </a:stretch>
        </p:blipFill>
        <p:spPr>
          <a:xfrm>
            <a:off x="6445073" y="3698610"/>
            <a:ext cx="5455917" cy="1454052"/>
          </a:xfrm>
          <a:prstGeom prst="rect">
            <a:avLst/>
          </a:prstGeom>
        </p:spPr>
      </p:pic>
      <p:sp>
        <p:nvSpPr>
          <p:cNvPr id="7" name="TextBox 6">
            <a:extLst>
              <a:ext uri="{FF2B5EF4-FFF2-40B4-BE49-F238E27FC236}">
                <a16:creationId xmlns:a16="http://schemas.microsoft.com/office/drawing/2014/main" id="{7D9BC5BF-C3E0-6971-9A01-A83C4D818B6F}"/>
              </a:ext>
            </a:extLst>
          </p:cNvPr>
          <p:cNvSpPr txBox="1"/>
          <p:nvPr/>
        </p:nvSpPr>
        <p:spPr>
          <a:xfrm>
            <a:off x="8641080" y="4906065"/>
            <a:ext cx="1928733" cy="461665"/>
          </a:xfrm>
          <a:prstGeom prst="rect">
            <a:avLst/>
          </a:prstGeom>
          <a:noFill/>
        </p:spPr>
        <p:txBody>
          <a:bodyPr wrap="none" rtlCol="0">
            <a:spAutoFit/>
          </a:bodyPr>
          <a:lstStyle/>
          <a:p>
            <a:r>
              <a:rPr lang="en-US" sz="2400" b="1" dirty="0"/>
              <a:t>855-964-2583</a:t>
            </a:r>
          </a:p>
        </p:txBody>
      </p:sp>
      <p:sp>
        <p:nvSpPr>
          <p:cNvPr id="8" name="TextBox 7">
            <a:extLst>
              <a:ext uri="{FF2B5EF4-FFF2-40B4-BE49-F238E27FC236}">
                <a16:creationId xmlns:a16="http://schemas.microsoft.com/office/drawing/2014/main" id="{5EBBDFED-946B-B0D5-AA5F-AE6DAACDB3EB}"/>
              </a:ext>
            </a:extLst>
          </p:cNvPr>
          <p:cNvSpPr txBox="1"/>
          <p:nvPr/>
        </p:nvSpPr>
        <p:spPr>
          <a:xfrm>
            <a:off x="7718964" y="5335708"/>
            <a:ext cx="3800093" cy="400110"/>
          </a:xfrm>
          <a:prstGeom prst="rect">
            <a:avLst/>
          </a:prstGeom>
          <a:noFill/>
        </p:spPr>
        <p:txBody>
          <a:bodyPr wrap="square" rtlCol="0">
            <a:spAutoFit/>
          </a:bodyPr>
          <a:lstStyle/>
          <a:p>
            <a:r>
              <a:rPr lang="en-US" sz="2000" b="1" dirty="0">
                <a:solidFill>
                  <a:srgbClr val="1804AA"/>
                </a:solidFill>
              </a:rPr>
              <a:t>https://bluelinesupport-bls.org/</a:t>
            </a:r>
          </a:p>
        </p:txBody>
      </p:sp>
      <p:sp>
        <p:nvSpPr>
          <p:cNvPr id="5" name="TextBox 4">
            <a:extLst>
              <a:ext uri="{FF2B5EF4-FFF2-40B4-BE49-F238E27FC236}">
                <a16:creationId xmlns:a16="http://schemas.microsoft.com/office/drawing/2014/main" id="{854AF537-E13D-E87F-8EB9-727DC08773D1}"/>
              </a:ext>
            </a:extLst>
          </p:cNvPr>
          <p:cNvSpPr txBox="1"/>
          <p:nvPr/>
        </p:nvSpPr>
        <p:spPr>
          <a:xfrm>
            <a:off x="8238006" y="5867299"/>
            <a:ext cx="3528944" cy="707886"/>
          </a:xfrm>
          <a:prstGeom prst="rect">
            <a:avLst/>
          </a:prstGeom>
          <a:noFill/>
        </p:spPr>
        <p:txBody>
          <a:bodyPr wrap="square" rtlCol="0">
            <a:spAutoFit/>
          </a:bodyPr>
          <a:lstStyle/>
          <a:p>
            <a:r>
              <a:rPr lang="en-US" sz="2000" b="1" dirty="0"/>
              <a:t>   Office: 407-673-3773</a:t>
            </a:r>
          </a:p>
          <a:p>
            <a:r>
              <a:rPr lang="en-US" sz="2000" b="1" dirty="0"/>
              <a:t>        david@L-SF.com</a:t>
            </a:r>
          </a:p>
        </p:txBody>
      </p:sp>
    </p:spTree>
    <p:extLst>
      <p:ext uri="{BB962C8B-B14F-4D97-AF65-F5344CB8AC3E}">
        <p14:creationId xmlns:p14="http://schemas.microsoft.com/office/powerpoint/2010/main" val="512506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7EA7C-9D9E-2C20-1B85-9EA966E4A855}"/>
              </a:ext>
            </a:extLst>
          </p:cNvPr>
          <p:cNvSpPr>
            <a:spLocks noGrp="1"/>
          </p:cNvSpPr>
          <p:nvPr>
            <p:ph type="ctrTitle"/>
          </p:nvPr>
        </p:nvSpPr>
        <p:spPr>
          <a:xfrm>
            <a:off x="6883365" y="540000"/>
            <a:ext cx="4757771" cy="4259814"/>
          </a:xfrm>
        </p:spPr>
        <p:txBody>
          <a:bodyPr>
            <a:normAutofit/>
          </a:bodyPr>
          <a:lstStyle/>
          <a:p>
            <a:r>
              <a:rPr lang="en-US" sz="4800" dirty="0"/>
              <a:t>Multigenerational Workforce</a:t>
            </a:r>
            <a:br>
              <a:rPr lang="en-US" sz="4800" dirty="0"/>
            </a:br>
            <a:endParaRPr lang="en-US" sz="4800" dirty="0"/>
          </a:p>
        </p:txBody>
      </p:sp>
      <p:sp>
        <p:nvSpPr>
          <p:cNvPr id="3" name="Subtitle 2">
            <a:extLst>
              <a:ext uri="{FF2B5EF4-FFF2-40B4-BE49-F238E27FC236}">
                <a16:creationId xmlns:a16="http://schemas.microsoft.com/office/drawing/2014/main" id="{C28746BD-8FD5-497F-A6E6-859EF33ED457}"/>
              </a:ext>
            </a:extLst>
          </p:cNvPr>
          <p:cNvSpPr>
            <a:spLocks noGrp="1"/>
          </p:cNvSpPr>
          <p:nvPr>
            <p:ph type="subTitle" idx="1"/>
          </p:nvPr>
        </p:nvSpPr>
        <p:spPr>
          <a:xfrm>
            <a:off x="7140575" y="4988476"/>
            <a:ext cx="4500561" cy="1320249"/>
          </a:xfrm>
        </p:spPr>
        <p:txBody>
          <a:bodyPr>
            <a:normAutofit/>
          </a:bodyPr>
          <a:lstStyle/>
          <a:p>
            <a:r>
              <a:rPr lang="en-US" dirty="0"/>
              <a:t>.</a:t>
            </a:r>
          </a:p>
        </p:txBody>
      </p:sp>
      <p:pic>
        <p:nvPicPr>
          <p:cNvPr id="4" name="Picture 3" descr="Neon 3D circle art">
            <a:extLst>
              <a:ext uri="{FF2B5EF4-FFF2-40B4-BE49-F238E27FC236}">
                <a16:creationId xmlns:a16="http://schemas.microsoft.com/office/drawing/2014/main" id="{4BFFD507-8808-0B3C-0323-40CB1D2C7347}"/>
              </a:ext>
            </a:extLst>
          </p:cNvPr>
          <p:cNvPicPr>
            <a:picLocks noChangeAspect="1"/>
          </p:cNvPicPr>
          <p:nvPr/>
        </p:nvPicPr>
        <p:blipFill rotWithShape="1">
          <a:blip r:embed="rId2"/>
          <a:srcRect l="14250" r="14250"/>
          <a:stretch/>
        </p:blipFill>
        <p:spPr>
          <a:xfrm>
            <a:off x="20" y="-1"/>
            <a:ext cx="6857980" cy="685800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spTree>
    <p:extLst>
      <p:ext uri="{BB962C8B-B14F-4D97-AF65-F5344CB8AC3E}">
        <p14:creationId xmlns:p14="http://schemas.microsoft.com/office/powerpoint/2010/main" val="690039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F22B942-87E0-F64B-B259-4D666FC0F942}"/>
              </a:ext>
            </a:extLst>
          </p:cNvPr>
          <p:cNvSpPr>
            <a:spLocks noGrp="1"/>
          </p:cNvSpPr>
          <p:nvPr>
            <p:ph type="body" idx="14"/>
          </p:nvPr>
        </p:nvSpPr>
        <p:spPr>
          <a:xfrm>
            <a:off x="567847" y="594917"/>
            <a:ext cx="10515600" cy="424732"/>
          </a:xfrm>
        </p:spPr>
        <p:txBody>
          <a:bodyPr/>
          <a:lstStyle/>
          <a:p>
            <a:r>
              <a:rPr lang="en-US" dirty="0"/>
              <a:t>Generational Differences - Workplace</a:t>
            </a:r>
          </a:p>
        </p:txBody>
      </p:sp>
      <p:graphicFrame>
        <p:nvGraphicFramePr>
          <p:cNvPr id="4" name="Diagram 3">
            <a:extLst>
              <a:ext uri="{FF2B5EF4-FFF2-40B4-BE49-F238E27FC236}">
                <a16:creationId xmlns:a16="http://schemas.microsoft.com/office/drawing/2014/main" id="{44BEB41C-40AD-EB45-954A-D42EFBD0DF18}"/>
              </a:ext>
            </a:extLst>
          </p:cNvPr>
          <p:cNvGraphicFramePr/>
          <p:nvPr/>
        </p:nvGraphicFramePr>
        <p:xfrm>
          <a:off x="715617" y="95168"/>
          <a:ext cx="10760766"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8E97D67C-EDB3-0CA2-59A8-B38C0D311B5B}"/>
              </a:ext>
            </a:extLst>
          </p:cNvPr>
          <p:cNvSpPr txBox="1"/>
          <p:nvPr/>
        </p:nvSpPr>
        <p:spPr>
          <a:xfrm>
            <a:off x="7391132" y="6026685"/>
            <a:ext cx="4634090" cy="738664"/>
          </a:xfrm>
          <a:prstGeom prst="rect">
            <a:avLst/>
          </a:prstGeom>
          <a:noFill/>
        </p:spPr>
        <p:txBody>
          <a:bodyPr wrap="square" rtlCol="0">
            <a:spAutoFit/>
          </a:bodyPr>
          <a:lstStyle/>
          <a:p>
            <a:r>
              <a:rPr lang="en-US" sz="1400" dirty="0"/>
              <a:t>Cline, L.L. (2022, February 22) </a:t>
            </a:r>
            <a:r>
              <a:rPr lang="en-US" sz="1400" i="1" dirty="0"/>
              <a:t>Generational Difference in the Workplace</a:t>
            </a:r>
            <a:r>
              <a:rPr lang="en-US" sz="1400" dirty="0"/>
              <a:t>. Oklahoma State University. </a:t>
            </a:r>
            <a:r>
              <a:rPr lang="en-US" sz="1400" dirty="0">
                <a:hlinkClick r:id="rId7"/>
              </a:rPr>
              <a:t>lauren.l.cline@okstate.edu</a:t>
            </a:r>
            <a:endParaRPr lang="en-US" sz="1400" dirty="0"/>
          </a:p>
        </p:txBody>
      </p:sp>
    </p:spTree>
    <p:extLst>
      <p:ext uri="{BB962C8B-B14F-4D97-AF65-F5344CB8AC3E}">
        <p14:creationId xmlns:p14="http://schemas.microsoft.com/office/powerpoint/2010/main" val="3303721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F22B942-87E0-F64B-B259-4D666FC0F942}"/>
              </a:ext>
            </a:extLst>
          </p:cNvPr>
          <p:cNvSpPr>
            <a:spLocks noGrp="1"/>
          </p:cNvSpPr>
          <p:nvPr>
            <p:ph type="body" idx="14"/>
          </p:nvPr>
        </p:nvSpPr>
        <p:spPr/>
        <p:txBody>
          <a:bodyPr/>
          <a:lstStyle/>
          <a:p>
            <a:r>
              <a:rPr lang="en-US" dirty="0"/>
              <a:t>Generational Differences - Values</a:t>
            </a:r>
          </a:p>
        </p:txBody>
      </p:sp>
      <p:graphicFrame>
        <p:nvGraphicFramePr>
          <p:cNvPr id="6" name="Diagram 5">
            <a:extLst>
              <a:ext uri="{FF2B5EF4-FFF2-40B4-BE49-F238E27FC236}">
                <a16:creationId xmlns:a16="http://schemas.microsoft.com/office/drawing/2014/main" id="{3F40135A-81A3-8B4E-AFEE-6D369268FD8B}"/>
              </a:ext>
            </a:extLst>
          </p:cNvPr>
          <p:cNvGraphicFramePr/>
          <p:nvPr/>
        </p:nvGraphicFramePr>
        <p:xfrm>
          <a:off x="567847" y="994357"/>
          <a:ext cx="10760766" cy="5268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8BDB6EB-A802-4EE6-80D2-D7A9E1DA0A4D}"/>
              </a:ext>
            </a:extLst>
          </p:cNvPr>
          <p:cNvSpPr txBox="1"/>
          <p:nvPr/>
        </p:nvSpPr>
        <p:spPr>
          <a:xfrm>
            <a:off x="7391132" y="6026685"/>
            <a:ext cx="4634090" cy="738664"/>
          </a:xfrm>
          <a:prstGeom prst="rect">
            <a:avLst/>
          </a:prstGeom>
          <a:noFill/>
        </p:spPr>
        <p:txBody>
          <a:bodyPr wrap="square" rtlCol="0">
            <a:spAutoFit/>
          </a:bodyPr>
          <a:lstStyle/>
          <a:p>
            <a:r>
              <a:rPr lang="en-US" sz="1400" dirty="0"/>
              <a:t>Cline, L.L. (2022, February 22) </a:t>
            </a:r>
            <a:r>
              <a:rPr lang="en-US" sz="1400" i="1" dirty="0"/>
              <a:t>Generational Difference in the Workplace</a:t>
            </a:r>
            <a:r>
              <a:rPr lang="en-US" sz="1400" dirty="0"/>
              <a:t>. Oklahoma State University. </a:t>
            </a:r>
            <a:r>
              <a:rPr lang="en-US" sz="1400" dirty="0">
                <a:hlinkClick r:id="rId7"/>
              </a:rPr>
              <a:t>lauren.l.cline@okstate.edu</a:t>
            </a:r>
            <a:endParaRPr lang="en-US" sz="1400" dirty="0"/>
          </a:p>
        </p:txBody>
      </p:sp>
    </p:spTree>
    <p:extLst>
      <p:ext uri="{BB962C8B-B14F-4D97-AF65-F5344CB8AC3E}">
        <p14:creationId xmlns:p14="http://schemas.microsoft.com/office/powerpoint/2010/main" val="1241355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DC41F-A495-434A-8227-69D38E056C80}"/>
              </a:ext>
            </a:extLst>
          </p:cNvPr>
          <p:cNvSpPr>
            <a:spLocks noGrp="1"/>
          </p:cNvSpPr>
          <p:nvPr>
            <p:ph type="title"/>
          </p:nvPr>
        </p:nvSpPr>
        <p:spPr>
          <a:xfrm>
            <a:off x="493485" y="195144"/>
            <a:ext cx="10972800" cy="867427"/>
          </a:xfrm>
        </p:spPr>
        <p:txBody>
          <a:bodyPr/>
          <a:lstStyle/>
          <a:p>
            <a:r>
              <a:rPr lang="en-US" sz="4000" dirty="0"/>
              <a:t>Engaging 5 Generations - Motivation</a:t>
            </a:r>
          </a:p>
        </p:txBody>
      </p:sp>
      <p:graphicFrame>
        <p:nvGraphicFramePr>
          <p:cNvPr id="7" name="Table 6">
            <a:extLst>
              <a:ext uri="{FF2B5EF4-FFF2-40B4-BE49-F238E27FC236}">
                <a16:creationId xmlns:a16="http://schemas.microsoft.com/office/drawing/2014/main" id="{E221054B-4C90-4F46-AD4B-55D3A638CEA6}"/>
              </a:ext>
            </a:extLst>
          </p:cNvPr>
          <p:cNvGraphicFramePr>
            <a:graphicFrameLocks noGrp="1"/>
          </p:cNvGraphicFramePr>
          <p:nvPr/>
        </p:nvGraphicFramePr>
        <p:xfrm>
          <a:off x="493485" y="1418478"/>
          <a:ext cx="10972800" cy="4508436"/>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1719019647"/>
                    </a:ext>
                  </a:extLst>
                </a:gridCol>
                <a:gridCol w="2194560">
                  <a:extLst>
                    <a:ext uri="{9D8B030D-6E8A-4147-A177-3AD203B41FA5}">
                      <a16:colId xmlns:a16="http://schemas.microsoft.com/office/drawing/2014/main" val="3762602617"/>
                    </a:ext>
                  </a:extLst>
                </a:gridCol>
                <a:gridCol w="2194560">
                  <a:extLst>
                    <a:ext uri="{9D8B030D-6E8A-4147-A177-3AD203B41FA5}">
                      <a16:colId xmlns:a16="http://schemas.microsoft.com/office/drawing/2014/main" val="1293210549"/>
                    </a:ext>
                  </a:extLst>
                </a:gridCol>
                <a:gridCol w="2194560">
                  <a:extLst>
                    <a:ext uri="{9D8B030D-6E8A-4147-A177-3AD203B41FA5}">
                      <a16:colId xmlns:a16="http://schemas.microsoft.com/office/drawing/2014/main" val="951499739"/>
                    </a:ext>
                  </a:extLst>
                </a:gridCol>
                <a:gridCol w="2194560">
                  <a:extLst>
                    <a:ext uri="{9D8B030D-6E8A-4147-A177-3AD203B41FA5}">
                      <a16:colId xmlns:a16="http://schemas.microsoft.com/office/drawing/2014/main" val="3984283796"/>
                    </a:ext>
                  </a:extLst>
                </a:gridCol>
              </a:tblGrid>
              <a:tr h="485076">
                <a:tc>
                  <a:txBody>
                    <a:bodyPr/>
                    <a:lstStyle/>
                    <a:p>
                      <a:pPr algn="ctr"/>
                      <a:r>
                        <a:rPr lang="en-US" sz="1600" dirty="0"/>
                        <a:t>Traditionalists</a:t>
                      </a:r>
                    </a:p>
                  </a:txBody>
                  <a:tcPr marL="121920" marR="121920" marT="60960" marB="60960"/>
                </a:tc>
                <a:tc>
                  <a:txBody>
                    <a:bodyPr/>
                    <a:lstStyle/>
                    <a:p>
                      <a:pPr algn="ctr"/>
                      <a:r>
                        <a:rPr lang="en-US" sz="1600" dirty="0"/>
                        <a:t>Baby Boomers</a:t>
                      </a:r>
                    </a:p>
                  </a:txBody>
                  <a:tcPr marL="121920" marR="121920" marT="60960" marB="60960"/>
                </a:tc>
                <a:tc>
                  <a:txBody>
                    <a:bodyPr/>
                    <a:lstStyle/>
                    <a:p>
                      <a:pPr algn="ctr"/>
                      <a:r>
                        <a:rPr lang="en-US" sz="1600" dirty="0"/>
                        <a:t>Generation X</a:t>
                      </a:r>
                    </a:p>
                  </a:txBody>
                  <a:tcPr marL="121920" marR="121920" marT="60960" marB="60960"/>
                </a:tc>
                <a:tc>
                  <a:txBody>
                    <a:bodyPr/>
                    <a:lstStyle/>
                    <a:p>
                      <a:pPr algn="ctr"/>
                      <a:r>
                        <a:rPr lang="en-US" sz="1600" dirty="0"/>
                        <a:t>Millennials</a:t>
                      </a:r>
                    </a:p>
                  </a:txBody>
                  <a:tcPr marL="121920" marR="121920" marT="60960" marB="60960"/>
                </a:tc>
                <a:tc>
                  <a:txBody>
                    <a:bodyPr/>
                    <a:lstStyle/>
                    <a:p>
                      <a:pPr algn="ctr"/>
                      <a:r>
                        <a:rPr lang="en-US" sz="1600" dirty="0"/>
                        <a:t>Generation Z</a:t>
                      </a:r>
                    </a:p>
                  </a:txBody>
                  <a:tcPr marL="121920" marR="121920" marT="60960" marB="60960"/>
                </a:tc>
                <a:extLst>
                  <a:ext uri="{0D108BD9-81ED-4DB2-BD59-A6C34878D82A}">
                    <a16:rowId xmlns:a16="http://schemas.microsoft.com/office/drawing/2014/main" val="4061367880"/>
                  </a:ext>
                </a:extLst>
              </a:tr>
              <a:tr h="4023360">
                <a:tc>
                  <a:txBody>
                    <a:bodyPr/>
                    <a:lstStyle/>
                    <a:p>
                      <a:pPr marL="171450" indent="-171450">
                        <a:buFont typeface="Wingdings" panose="05000000000000000000" pitchFamily="2" charset="2"/>
                        <a:buChar char="§"/>
                      </a:pPr>
                      <a:r>
                        <a:rPr lang="en-US" sz="1600" b="0" i="0" kern="1200" dirty="0">
                          <a:solidFill>
                            <a:schemeClr val="dk1"/>
                          </a:solidFill>
                          <a:effectLst/>
                          <a:latin typeface="+mn-lt"/>
                          <a:ea typeface="+mn-ea"/>
                          <a:cs typeface="+mn-cs"/>
                        </a:rPr>
                        <a:t>Respect</a:t>
                      </a:r>
                    </a:p>
                    <a:p>
                      <a:pPr marL="171450" indent="-171450">
                        <a:buFont typeface="Wingdings" panose="05000000000000000000" pitchFamily="2" charset="2"/>
                        <a:buChar char="§"/>
                      </a:pPr>
                      <a:r>
                        <a:rPr lang="en-US" sz="1600" b="0" i="0" kern="1200" dirty="0">
                          <a:solidFill>
                            <a:schemeClr val="dk1"/>
                          </a:solidFill>
                          <a:effectLst/>
                          <a:latin typeface="+mn-lt"/>
                          <a:ea typeface="+mn-ea"/>
                          <a:cs typeface="+mn-cs"/>
                        </a:rPr>
                        <a:t>Mentor Gen X, Millennials and Gen Z</a:t>
                      </a:r>
                    </a:p>
                    <a:p>
                      <a:pPr marL="171450" indent="-171450">
                        <a:buFont typeface="Wingdings" panose="05000000000000000000" pitchFamily="2" charset="2"/>
                        <a:buChar char="§"/>
                      </a:pPr>
                      <a:r>
                        <a:rPr lang="en-US" sz="1600" b="0" i="0" kern="1200" dirty="0">
                          <a:solidFill>
                            <a:schemeClr val="dk1"/>
                          </a:solidFill>
                          <a:effectLst/>
                          <a:latin typeface="+mn-lt"/>
                          <a:ea typeface="+mn-ea"/>
                          <a:cs typeface="+mn-cs"/>
                        </a:rPr>
                        <a:t>Security</a:t>
                      </a:r>
                    </a:p>
                    <a:p>
                      <a:pPr marL="171450" indent="-171450">
                        <a:buFont typeface="Wingdings" panose="05000000000000000000" pitchFamily="2" charset="2"/>
                        <a:buChar char="§"/>
                      </a:pPr>
                      <a:r>
                        <a:rPr lang="en-US" sz="1600" b="0" i="0" kern="1200" dirty="0">
                          <a:solidFill>
                            <a:schemeClr val="dk1"/>
                          </a:solidFill>
                          <a:effectLst/>
                          <a:latin typeface="+mn-lt"/>
                          <a:ea typeface="+mn-ea"/>
                          <a:cs typeface="+mn-cs"/>
                        </a:rPr>
                        <a:t>Provide independence</a:t>
                      </a:r>
                    </a:p>
                    <a:p>
                      <a:pPr marL="171450" indent="-171450">
                        <a:buFont typeface="Wingdings" panose="05000000000000000000" pitchFamily="2" charset="2"/>
                        <a:buChar char="§"/>
                      </a:pPr>
                      <a:r>
                        <a:rPr lang="en-US" sz="1600" b="0" i="0" kern="1200" dirty="0">
                          <a:solidFill>
                            <a:schemeClr val="dk1"/>
                          </a:solidFill>
                          <a:effectLst/>
                          <a:latin typeface="+mn-lt"/>
                          <a:ea typeface="+mn-ea"/>
                          <a:cs typeface="+mn-cs"/>
                        </a:rPr>
                        <a:t>Flexibility with work tasks</a:t>
                      </a:r>
                    </a:p>
                    <a:p>
                      <a:pPr marL="171450" indent="-171450">
                        <a:buFont typeface="Wingdings" panose="05000000000000000000" pitchFamily="2" charset="2"/>
                        <a:buChar char="§"/>
                      </a:pPr>
                      <a:r>
                        <a:rPr lang="en-US" sz="1600" b="0" i="0" kern="1200" dirty="0">
                          <a:solidFill>
                            <a:schemeClr val="dk1"/>
                          </a:solidFill>
                          <a:effectLst/>
                          <a:latin typeface="+mn-lt"/>
                          <a:ea typeface="+mn-ea"/>
                          <a:cs typeface="+mn-cs"/>
                        </a:rPr>
                        <a:t>Accommodating</a:t>
                      </a:r>
                      <a:br>
                        <a:rPr lang="en-US" sz="1800" b="0" i="0" kern="1200" dirty="0">
                          <a:solidFill>
                            <a:schemeClr val="dk1"/>
                          </a:solidFill>
                          <a:effectLst/>
                          <a:latin typeface="+mn-lt"/>
                          <a:ea typeface="+mn-ea"/>
                          <a:cs typeface="+mn-cs"/>
                        </a:rPr>
                      </a:br>
                      <a:endParaRPr lang="en-US" sz="1600" dirty="0"/>
                    </a:p>
                  </a:txBody>
                  <a:tcPr marL="121920" marR="121920" marT="60960" marB="60960"/>
                </a:tc>
                <a:tc>
                  <a:txBody>
                    <a:bodyPr/>
                    <a:lstStyle/>
                    <a:p>
                      <a:pPr marL="171450" indent="-171450">
                        <a:buFont typeface="Wingdings" panose="05000000000000000000" pitchFamily="2" charset="2"/>
                        <a:buChar char="§"/>
                      </a:pPr>
                      <a:r>
                        <a:rPr lang="en-US" sz="1600" b="0" i="0" dirty="0">
                          <a:latin typeface="+mn-lt"/>
                        </a:rPr>
                        <a:t>Opportunities for professional development</a:t>
                      </a:r>
                    </a:p>
                    <a:p>
                      <a:pPr marL="171450" indent="-171450">
                        <a:buFont typeface="Wingdings" panose="05000000000000000000" pitchFamily="2" charset="2"/>
                        <a:buChar char="§"/>
                      </a:pPr>
                      <a:r>
                        <a:rPr lang="en-US" sz="1600" b="0" i="0" dirty="0">
                          <a:latin typeface="+mn-lt"/>
                        </a:rPr>
                        <a:t>Positions of authority</a:t>
                      </a:r>
                    </a:p>
                    <a:p>
                      <a:pPr marL="171450" indent="-171450">
                        <a:buFont typeface="Wingdings" panose="05000000000000000000" pitchFamily="2" charset="2"/>
                        <a:buChar char="§"/>
                      </a:pPr>
                      <a:r>
                        <a:rPr lang="en-US" sz="1600" b="0" i="0" dirty="0">
                          <a:latin typeface="+mn-lt"/>
                        </a:rPr>
                        <a:t>Recognition for achievements</a:t>
                      </a:r>
                    </a:p>
                    <a:p>
                      <a:pPr marL="171450" indent="-171450">
                        <a:buFont typeface="Wingdings" panose="05000000000000000000" pitchFamily="2" charset="2"/>
                        <a:buChar char="§"/>
                      </a:pPr>
                      <a:r>
                        <a:rPr lang="en-US" sz="1600" b="0" i="0" dirty="0">
                          <a:latin typeface="+mn-lt"/>
                        </a:rPr>
                        <a:t>Workplace benefits</a:t>
                      </a:r>
                    </a:p>
                    <a:p>
                      <a:pPr marL="171450" indent="-171450">
                        <a:buFont typeface="Wingdings" panose="05000000000000000000" pitchFamily="2" charset="2"/>
                        <a:buChar char="§"/>
                      </a:pPr>
                      <a:r>
                        <a:rPr lang="en-US" sz="1600" b="0" i="0" dirty="0">
                          <a:latin typeface="+mn-lt"/>
                        </a:rPr>
                        <a:t>Mentor Millennial and Gen Z.</a:t>
                      </a:r>
                      <a:endParaRPr lang="en-US" sz="1600" dirty="0"/>
                    </a:p>
                  </a:txBody>
                  <a:tcPr marL="121920" marR="121920" marT="60960" marB="60960"/>
                </a:tc>
                <a:tc>
                  <a:txBody>
                    <a:bodyPr/>
                    <a:lstStyle/>
                    <a:p>
                      <a:pPr marL="171450" indent="-171450" algn="l" defTabSz="342900" rtl="0" eaLnBrk="1" latinLnBrk="0" hangingPunct="1">
                        <a:buFont typeface="Wingdings" panose="05000000000000000000" pitchFamily="2" charset="2"/>
                        <a:buChar char="§"/>
                      </a:pPr>
                      <a:r>
                        <a:rPr lang="en-US" sz="1600" b="0" i="0" kern="1200" dirty="0">
                          <a:solidFill>
                            <a:schemeClr val="dk1"/>
                          </a:solidFill>
                          <a:latin typeface="+mn-lt"/>
                          <a:ea typeface="+mn-ea"/>
                          <a:cs typeface="+mn-cs"/>
                        </a:rPr>
                        <a:t>Family-based benefits</a:t>
                      </a:r>
                    </a:p>
                    <a:p>
                      <a:pPr marL="171450" indent="-171450" algn="l" defTabSz="342900" rtl="0" eaLnBrk="1" latinLnBrk="0" hangingPunct="1">
                        <a:buFont typeface="Wingdings" panose="05000000000000000000" pitchFamily="2" charset="2"/>
                        <a:buChar char="§"/>
                      </a:pPr>
                      <a:r>
                        <a:rPr lang="en-US" sz="1600" b="0" i="0" kern="1200" dirty="0">
                          <a:solidFill>
                            <a:schemeClr val="dk1"/>
                          </a:solidFill>
                          <a:latin typeface="+mn-lt"/>
                          <a:ea typeface="+mn-ea"/>
                          <a:cs typeface="+mn-cs"/>
                        </a:rPr>
                        <a:t>Lifestyle benefits</a:t>
                      </a:r>
                    </a:p>
                    <a:p>
                      <a:pPr marL="171450" indent="-171450" algn="l" defTabSz="342900" rtl="0" eaLnBrk="1" latinLnBrk="0" hangingPunct="1">
                        <a:buFont typeface="Wingdings" panose="05000000000000000000" pitchFamily="2" charset="2"/>
                        <a:buChar char="§"/>
                      </a:pPr>
                      <a:r>
                        <a:rPr lang="en-US" sz="1600" b="0" i="0" kern="1200" dirty="0">
                          <a:solidFill>
                            <a:schemeClr val="dk1"/>
                          </a:solidFill>
                          <a:latin typeface="+mn-lt"/>
                          <a:ea typeface="+mn-ea"/>
                          <a:cs typeface="+mn-cs"/>
                        </a:rPr>
                        <a:t>Corporate wellbeing</a:t>
                      </a:r>
                    </a:p>
                    <a:p>
                      <a:pPr marL="171450" indent="-171450" algn="l" defTabSz="342900" rtl="0" eaLnBrk="1" latinLnBrk="0" hangingPunct="1">
                        <a:buFont typeface="Wingdings" panose="05000000000000000000" pitchFamily="2" charset="2"/>
                        <a:buChar char="§"/>
                      </a:pPr>
                      <a:r>
                        <a:rPr lang="en-US" sz="1600" b="0" i="0" kern="1200" dirty="0">
                          <a:solidFill>
                            <a:schemeClr val="dk1"/>
                          </a:solidFill>
                          <a:latin typeface="+mn-lt"/>
                          <a:ea typeface="+mn-ea"/>
                          <a:cs typeface="+mn-cs"/>
                        </a:rPr>
                        <a:t>Recognition of achievement</a:t>
                      </a:r>
                    </a:p>
                    <a:p>
                      <a:pPr marL="171450" indent="-171450" algn="l" defTabSz="342900" rtl="0" eaLnBrk="1" latinLnBrk="0" hangingPunct="1">
                        <a:buFont typeface="Wingdings" panose="05000000000000000000" pitchFamily="2" charset="2"/>
                        <a:buChar char="§"/>
                      </a:pPr>
                      <a:r>
                        <a:rPr lang="en-US" sz="1600" b="0" i="0" kern="1200" dirty="0">
                          <a:solidFill>
                            <a:schemeClr val="dk1"/>
                          </a:solidFill>
                          <a:latin typeface="+mn-lt"/>
                          <a:ea typeface="+mn-ea"/>
                          <a:cs typeface="+mn-cs"/>
                        </a:rPr>
                        <a:t>Professional development opportunities</a:t>
                      </a:r>
                      <a:br>
                        <a:rPr lang="en-US" sz="1600" b="0" i="0" kern="1200" dirty="0">
                          <a:solidFill>
                            <a:schemeClr val="dk1"/>
                          </a:solidFill>
                          <a:latin typeface="+mn-lt"/>
                          <a:ea typeface="+mn-ea"/>
                          <a:cs typeface="+mn-cs"/>
                        </a:rPr>
                      </a:br>
                      <a:endParaRPr lang="en-US" sz="1600" b="0" i="0" kern="1200" dirty="0">
                        <a:solidFill>
                          <a:schemeClr val="dk1"/>
                        </a:solidFill>
                        <a:latin typeface="+mn-lt"/>
                        <a:ea typeface="+mn-ea"/>
                        <a:cs typeface="+mn-cs"/>
                      </a:endParaRPr>
                    </a:p>
                  </a:txBody>
                  <a:tcPr marL="121920" marR="121920" marT="60960" marB="60960"/>
                </a:tc>
                <a:tc>
                  <a:txBody>
                    <a:bodyPr/>
                    <a:lstStyle/>
                    <a:p>
                      <a:pPr marL="171450" indent="-171450" algn="l" defTabSz="342900" rtl="0" eaLnBrk="1" latinLnBrk="0" hangingPunct="1">
                        <a:buFont typeface="Wingdings" panose="05000000000000000000" pitchFamily="2" charset="2"/>
                        <a:buChar char="§"/>
                      </a:pPr>
                      <a:r>
                        <a:rPr lang="en-US" sz="1600" b="0" i="0" kern="1200" dirty="0">
                          <a:solidFill>
                            <a:schemeClr val="dk1"/>
                          </a:solidFill>
                          <a:latin typeface="+mn-lt"/>
                          <a:ea typeface="+mn-ea"/>
                          <a:cs typeface="+mn-cs"/>
                        </a:rPr>
                        <a:t>Money</a:t>
                      </a:r>
                    </a:p>
                    <a:p>
                      <a:pPr marL="171450" indent="-171450" algn="l" defTabSz="342900" rtl="0" eaLnBrk="1" latinLnBrk="0" hangingPunct="1">
                        <a:buFont typeface="Wingdings" panose="05000000000000000000" pitchFamily="2" charset="2"/>
                        <a:buChar char="§"/>
                      </a:pPr>
                      <a:r>
                        <a:rPr lang="en-US" sz="1600" b="0" i="0" kern="1200" dirty="0">
                          <a:solidFill>
                            <a:schemeClr val="dk1"/>
                          </a:solidFill>
                          <a:latin typeface="+mn-lt"/>
                          <a:ea typeface="+mn-ea"/>
                          <a:cs typeface="+mn-cs"/>
                        </a:rPr>
                        <a:t>Opportunities to learn new technologies</a:t>
                      </a:r>
                    </a:p>
                    <a:p>
                      <a:pPr marL="171450" indent="-171450" algn="l" defTabSz="342900" rtl="0" eaLnBrk="1" latinLnBrk="0" hangingPunct="1">
                        <a:buFont typeface="Wingdings" panose="05000000000000000000" pitchFamily="2" charset="2"/>
                        <a:buChar char="§"/>
                      </a:pPr>
                      <a:r>
                        <a:rPr lang="en-US" sz="1600" b="0" i="0" kern="1200" dirty="0">
                          <a:solidFill>
                            <a:schemeClr val="dk1"/>
                          </a:solidFill>
                          <a:latin typeface="+mn-lt"/>
                          <a:ea typeface="+mn-ea"/>
                          <a:cs typeface="+mn-cs"/>
                        </a:rPr>
                        <a:t>An enjoyable workplace environment</a:t>
                      </a:r>
                    </a:p>
                    <a:p>
                      <a:pPr marL="171450" indent="-171450" algn="l" defTabSz="342900" rtl="0" eaLnBrk="1" latinLnBrk="0" hangingPunct="1">
                        <a:buFont typeface="Wingdings" panose="05000000000000000000" pitchFamily="2" charset="2"/>
                        <a:buChar char="§"/>
                      </a:pPr>
                      <a:r>
                        <a:rPr lang="en-US" sz="1600" b="0" i="0" kern="1200" dirty="0">
                          <a:solidFill>
                            <a:schemeClr val="dk1"/>
                          </a:solidFill>
                          <a:latin typeface="+mn-lt"/>
                          <a:ea typeface="+mn-ea"/>
                          <a:cs typeface="+mn-cs"/>
                        </a:rPr>
                        <a:t>Short, changeable and fast tasks</a:t>
                      </a:r>
                    </a:p>
                    <a:p>
                      <a:pPr marL="171450" indent="-171450" algn="l" defTabSz="342900" rtl="0" eaLnBrk="1" latinLnBrk="0" hangingPunct="1">
                        <a:buFont typeface="Wingdings" panose="05000000000000000000" pitchFamily="2" charset="2"/>
                        <a:buChar char="§"/>
                      </a:pPr>
                      <a:r>
                        <a:rPr lang="en-US" sz="1600" b="0" i="0" kern="1200" dirty="0">
                          <a:solidFill>
                            <a:schemeClr val="dk1"/>
                          </a:solidFill>
                          <a:latin typeface="+mn-lt"/>
                          <a:ea typeface="+mn-ea"/>
                          <a:cs typeface="+mn-cs"/>
                        </a:rPr>
                        <a:t>Opportunities to express creativity and opinions</a:t>
                      </a:r>
                    </a:p>
                    <a:p>
                      <a:pPr marL="171450" indent="-171450" algn="l" defTabSz="342900" rtl="0" eaLnBrk="1" latinLnBrk="0" hangingPunct="1">
                        <a:buFont typeface="Wingdings" panose="05000000000000000000" pitchFamily="2" charset="2"/>
                        <a:buChar char="§"/>
                      </a:pPr>
                      <a:r>
                        <a:rPr lang="en-US" sz="1600" b="0" i="0" kern="1200" dirty="0">
                          <a:solidFill>
                            <a:schemeClr val="dk1"/>
                          </a:solidFill>
                          <a:latin typeface="+mn-lt"/>
                          <a:ea typeface="+mn-ea"/>
                          <a:cs typeface="+mn-cs"/>
                        </a:rPr>
                        <a:t>Community Service</a:t>
                      </a:r>
                    </a:p>
                    <a:p>
                      <a:pPr marL="171450" marR="0" lvl="0" indent="-171450" algn="l" defTabSz="3429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b="0" i="0" kern="1200" dirty="0">
                          <a:solidFill>
                            <a:schemeClr val="dk1"/>
                          </a:solidFill>
                          <a:latin typeface="+mn-lt"/>
                          <a:ea typeface="+mn-ea"/>
                          <a:cs typeface="+mn-cs"/>
                        </a:rPr>
                        <a:t>Money saving schemes and financial education</a:t>
                      </a:r>
                    </a:p>
                  </a:txBody>
                  <a:tcPr marL="121920" marR="121920" marT="60960" marB="60960"/>
                </a:tc>
                <a:tc>
                  <a:txBody>
                    <a:bodyPr/>
                    <a:lstStyle/>
                    <a:p>
                      <a:pPr marL="171450" indent="-171450" algn="l" defTabSz="342900" rtl="0" eaLnBrk="1" latinLnBrk="0" hangingPunct="1">
                        <a:buFont typeface="Wingdings" panose="05000000000000000000" pitchFamily="2" charset="2"/>
                        <a:buChar char="§"/>
                      </a:pPr>
                      <a:r>
                        <a:rPr lang="en-US" sz="1600" b="0" i="0" kern="1200" dirty="0">
                          <a:solidFill>
                            <a:schemeClr val="dk1"/>
                          </a:solidFill>
                          <a:latin typeface="+mn-lt"/>
                          <a:ea typeface="+mn-ea"/>
                          <a:cs typeface="+mn-cs"/>
                        </a:rPr>
                        <a:t>Respect</a:t>
                      </a:r>
                    </a:p>
                    <a:p>
                      <a:pPr marL="171450" indent="-171450" algn="l" defTabSz="342900" rtl="0" eaLnBrk="1" latinLnBrk="0" hangingPunct="1">
                        <a:buFont typeface="Wingdings" panose="05000000000000000000" pitchFamily="2" charset="2"/>
                        <a:buChar char="§"/>
                      </a:pPr>
                      <a:r>
                        <a:rPr lang="en-US" sz="1600" b="0" i="0" kern="1200" dirty="0">
                          <a:solidFill>
                            <a:schemeClr val="dk1"/>
                          </a:solidFill>
                          <a:latin typeface="+mn-lt"/>
                          <a:ea typeface="+mn-ea"/>
                          <a:cs typeface="+mn-cs"/>
                        </a:rPr>
                        <a:t>Out of work socialization</a:t>
                      </a:r>
                    </a:p>
                    <a:p>
                      <a:pPr marL="171450" indent="-171450" algn="l" defTabSz="342900" rtl="0" eaLnBrk="1" latinLnBrk="0" hangingPunct="1">
                        <a:buFont typeface="Wingdings" panose="05000000000000000000" pitchFamily="2" charset="2"/>
                        <a:buChar char="§"/>
                      </a:pPr>
                      <a:r>
                        <a:rPr lang="en-US" sz="1600" b="0" i="0" kern="1200" dirty="0">
                          <a:solidFill>
                            <a:schemeClr val="dk1"/>
                          </a:solidFill>
                          <a:latin typeface="+mn-lt"/>
                          <a:ea typeface="+mn-ea"/>
                          <a:cs typeface="+mn-cs"/>
                        </a:rPr>
                        <a:t>Money saving schemes and financial education</a:t>
                      </a:r>
                    </a:p>
                    <a:p>
                      <a:pPr marL="171450" indent="-171450" algn="l" defTabSz="342900" rtl="0" eaLnBrk="1" latinLnBrk="0" hangingPunct="1">
                        <a:buFont typeface="Wingdings" panose="05000000000000000000" pitchFamily="2" charset="2"/>
                        <a:buChar char="§"/>
                      </a:pPr>
                      <a:r>
                        <a:rPr lang="en-US" sz="1600" b="0" i="0" kern="1200" dirty="0">
                          <a:solidFill>
                            <a:schemeClr val="dk1"/>
                          </a:solidFill>
                          <a:latin typeface="+mn-lt"/>
                          <a:ea typeface="+mn-ea"/>
                          <a:cs typeface="+mn-cs"/>
                        </a:rPr>
                        <a:t>Experience days</a:t>
                      </a:r>
                    </a:p>
                    <a:p>
                      <a:pPr marL="171450" indent="-171450" algn="l" defTabSz="342900" rtl="0" eaLnBrk="1" latinLnBrk="0" hangingPunct="1">
                        <a:buFont typeface="Wingdings" panose="05000000000000000000" pitchFamily="2" charset="2"/>
                        <a:buChar char="§"/>
                      </a:pPr>
                      <a:r>
                        <a:rPr lang="en-US" sz="1600" b="0" i="0" kern="1200" dirty="0">
                          <a:solidFill>
                            <a:schemeClr val="dk1"/>
                          </a:solidFill>
                          <a:latin typeface="+mn-lt"/>
                          <a:ea typeface="+mn-ea"/>
                          <a:cs typeface="+mn-cs"/>
                        </a:rPr>
                        <a:t>Mentoring platforms</a:t>
                      </a:r>
                      <a:br>
                        <a:rPr lang="en-US" sz="1600" b="0" i="0" kern="1200" dirty="0">
                          <a:solidFill>
                            <a:schemeClr val="dk1"/>
                          </a:solidFill>
                          <a:latin typeface="+mn-lt"/>
                          <a:ea typeface="+mn-ea"/>
                          <a:cs typeface="+mn-cs"/>
                        </a:rPr>
                      </a:br>
                      <a:endParaRPr lang="en-US" sz="1600" b="0" i="0" kern="1200" dirty="0">
                        <a:solidFill>
                          <a:schemeClr val="dk1"/>
                        </a:solidFill>
                        <a:latin typeface="+mn-lt"/>
                        <a:ea typeface="+mn-ea"/>
                        <a:cs typeface="+mn-cs"/>
                      </a:endParaRPr>
                    </a:p>
                  </a:txBody>
                  <a:tcPr marL="121920" marR="121920" marT="60960" marB="60960"/>
                </a:tc>
                <a:extLst>
                  <a:ext uri="{0D108BD9-81ED-4DB2-BD59-A6C34878D82A}">
                    <a16:rowId xmlns:a16="http://schemas.microsoft.com/office/drawing/2014/main" val="2379904129"/>
                  </a:ext>
                </a:extLst>
              </a:tr>
            </a:tbl>
          </a:graphicData>
        </a:graphic>
      </p:graphicFrame>
      <p:sp>
        <p:nvSpPr>
          <p:cNvPr id="12" name="TextBox 11">
            <a:extLst>
              <a:ext uri="{FF2B5EF4-FFF2-40B4-BE49-F238E27FC236}">
                <a16:creationId xmlns:a16="http://schemas.microsoft.com/office/drawing/2014/main" id="{0A4F5719-2610-4484-8F77-595ACB05DB28}"/>
              </a:ext>
            </a:extLst>
          </p:cNvPr>
          <p:cNvSpPr txBox="1"/>
          <p:nvPr/>
        </p:nvSpPr>
        <p:spPr>
          <a:xfrm>
            <a:off x="809469" y="6057887"/>
            <a:ext cx="6000297" cy="379656"/>
          </a:xfrm>
          <a:prstGeom prst="rect">
            <a:avLst/>
          </a:prstGeom>
          <a:noFill/>
        </p:spPr>
        <p:txBody>
          <a:bodyPr wrap="none" rtlCol="0">
            <a:spAutoFit/>
          </a:bodyPr>
          <a:lstStyle/>
          <a:p>
            <a:pPr defTabSz="457189" fontAlgn="base">
              <a:spcBef>
                <a:spcPct val="0"/>
              </a:spcBef>
              <a:spcAft>
                <a:spcPct val="0"/>
              </a:spcAft>
            </a:pPr>
            <a:r>
              <a:rPr lang="en-US" sz="1867" dirty="0">
                <a:solidFill>
                  <a:srgbClr val="000000"/>
                </a:solidFill>
                <a:latin typeface="Calibri" charset="0"/>
                <a:ea typeface="ＭＳ Ｐゴシック" charset="0"/>
              </a:rPr>
              <a:t>Source: Businesstocommunity.com – James Brockbank 2016</a:t>
            </a:r>
          </a:p>
        </p:txBody>
      </p:sp>
      <p:sp>
        <p:nvSpPr>
          <p:cNvPr id="3" name="TextBox 2">
            <a:extLst>
              <a:ext uri="{FF2B5EF4-FFF2-40B4-BE49-F238E27FC236}">
                <a16:creationId xmlns:a16="http://schemas.microsoft.com/office/drawing/2014/main" id="{E2DC7B78-9AA1-88FE-EE3C-97E7000F7998}"/>
              </a:ext>
            </a:extLst>
          </p:cNvPr>
          <p:cNvSpPr txBox="1"/>
          <p:nvPr/>
        </p:nvSpPr>
        <p:spPr>
          <a:xfrm>
            <a:off x="809469" y="6334780"/>
            <a:ext cx="6664432" cy="523220"/>
          </a:xfrm>
          <a:prstGeom prst="rect">
            <a:avLst/>
          </a:prstGeom>
          <a:noFill/>
        </p:spPr>
        <p:txBody>
          <a:bodyPr wrap="square" rtlCol="0">
            <a:spAutoFit/>
          </a:bodyPr>
          <a:lstStyle/>
          <a:p>
            <a:r>
              <a:rPr lang="en-US" sz="1400" dirty="0" err="1"/>
              <a:t>Dennhof</a:t>
            </a:r>
            <a:r>
              <a:rPr lang="en-US" sz="1400" dirty="0"/>
              <a:t>, T. (2019, October 8). </a:t>
            </a:r>
            <a:r>
              <a:rPr lang="en-US" sz="1400" i="1" dirty="0"/>
              <a:t>Different Generations in the Workplace &amp; Future Work</a:t>
            </a:r>
            <a:r>
              <a:rPr lang="en-US" sz="1400" dirty="0"/>
              <a:t>. Advocate Aurora  </a:t>
            </a:r>
            <a:r>
              <a:rPr lang="en-US" sz="1400" dirty="0" err="1"/>
              <a:t>ealth</a:t>
            </a:r>
            <a:r>
              <a:rPr lang="en-US" sz="1400" dirty="0"/>
              <a:t>. Presentation to Habitat for Humanity</a:t>
            </a:r>
          </a:p>
        </p:txBody>
      </p:sp>
    </p:spTree>
    <p:extLst>
      <p:ext uri="{BB962C8B-B14F-4D97-AF65-F5344CB8AC3E}">
        <p14:creationId xmlns:p14="http://schemas.microsoft.com/office/powerpoint/2010/main" val="973804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7EA7C-9D9E-2C20-1B85-9EA966E4A855}"/>
              </a:ext>
            </a:extLst>
          </p:cNvPr>
          <p:cNvSpPr>
            <a:spLocks noGrp="1"/>
          </p:cNvSpPr>
          <p:nvPr>
            <p:ph type="ctrTitle"/>
          </p:nvPr>
        </p:nvSpPr>
        <p:spPr>
          <a:xfrm>
            <a:off x="6883365" y="540000"/>
            <a:ext cx="4757771" cy="4259814"/>
          </a:xfrm>
        </p:spPr>
        <p:txBody>
          <a:bodyPr>
            <a:normAutofit/>
          </a:bodyPr>
          <a:lstStyle/>
          <a:p>
            <a:r>
              <a:rPr lang="en-US" sz="4800" dirty="0"/>
              <a:t>Share your generation story</a:t>
            </a:r>
            <a:br>
              <a:rPr lang="en-US" sz="4800" dirty="0"/>
            </a:br>
            <a:endParaRPr lang="en-US" sz="4800" dirty="0"/>
          </a:p>
        </p:txBody>
      </p:sp>
      <p:sp>
        <p:nvSpPr>
          <p:cNvPr id="3" name="Subtitle 2">
            <a:extLst>
              <a:ext uri="{FF2B5EF4-FFF2-40B4-BE49-F238E27FC236}">
                <a16:creationId xmlns:a16="http://schemas.microsoft.com/office/drawing/2014/main" id="{C28746BD-8FD5-497F-A6E6-859EF33ED457}"/>
              </a:ext>
            </a:extLst>
          </p:cNvPr>
          <p:cNvSpPr>
            <a:spLocks noGrp="1"/>
          </p:cNvSpPr>
          <p:nvPr>
            <p:ph type="subTitle" idx="1"/>
          </p:nvPr>
        </p:nvSpPr>
        <p:spPr>
          <a:xfrm>
            <a:off x="7140575" y="4988476"/>
            <a:ext cx="4500561" cy="1320249"/>
          </a:xfrm>
        </p:spPr>
        <p:txBody>
          <a:bodyPr>
            <a:normAutofit/>
          </a:bodyPr>
          <a:lstStyle/>
          <a:p>
            <a:r>
              <a:rPr lang="en-US" dirty="0"/>
              <a:t>.</a:t>
            </a:r>
          </a:p>
        </p:txBody>
      </p:sp>
      <p:pic>
        <p:nvPicPr>
          <p:cNvPr id="4" name="Picture 3" descr="Neon 3D circle art">
            <a:extLst>
              <a:ext uri="{FF2B5EF4-FFF2-40B4-BE49-F238E27FC236}">
                <a16:creationId xmlns:a16="http://schemas.microsoft.com/office/drawing/2014/main" id="{4BFFD507-8808-0B3C-0323-40CB1D2C7347}"/>
              </a:ext>
            </a:extLst>
          </p:cNvPr>
          <p:cNvPicPr>
            <a:picLocks noChangeAspect="1"/>
          </p:cNvPicPr>
          <p:nvPr/>
        </p:nvPicPr>
        <p:blipFill rotWithShape="1">
          <a:blip r:embed="rId3"/>
          <a:srcRect l="14250" r="14250"/>
          <a:stretch/>
        </p:blipFill>
        <p:spPr>
          <a:xfrm>
            <a:off x="20" y="-1"/>
            <a:ext cx="6857980" cy="685800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spTree>
    <p:extLst>
      <p:ext uri="{BB962C8B-B14F-4D97-AF65-F5344CB8AC3E}">
        <p14:creationId xmlns:p14="http://schemas.microsoft.com/office/powerpoint/2010/main" val="2514282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fence, plant, tree&#10;&#10;Description automatically generated">
            <a:extLst>
              <a:ext uri="{FF2B5EF4-FFF2-40B4-BE49-F238E27FC236}">
                <a16:creationId xmlns:a16="http://schemas.microsoft.com/office/drawing/2014/main" id="{09015410-4958-2438-DC7B-BD9B8637C905}"/>
              </a:ext>
            </a:extLst>
          </p:cNvPr>
          <p:cNvPicPr>
            <a:picLocks noChangeAspect="1"/>
          </p:cNvPicPr>
          <p:nvPr/>
        </p:nvPicPr>
        <p:blipFill rotWithShape="1">
          <a:blip r:embed="rId3">
            <a:extLst>
              <a:ext uri="{28A0092B-C50C-407E-A947-70E740481C1C}">
                <a14:useLocalDpi xmlns:a14="http://schemas.microsoft.com/office/drawing/2010/main" val="0"/>
              </a:ext>
            </a:extLst>
          </a:blip>
          <a:srcRect t="16428" b="4617"/>
          <a:stretch/>
        </p:blipFill>
        <p:spPr>
          <a:xfrm>
            <a:off x="457200" y="457200"/>
            <a:ext cx="11277600" cy="5943600"/>
          </a:xfrm>
          <a:prstGeom prst="rect">
            <a:avLst/>
          </a:prstGeom>
        </p:spPr>
      </p:pic>
      <p:sp>
        <p:nvSpPr>
          <p:cNvPr id="6" name="TextBox 5">
            <a:extLst>
              <a:ext uri="{FF2B5EF4-FFF2-40B4-BE49-F238E27FC236}">
                <a16:creationId xmlns:a16="http://schemas.microsoft.com/office/drawing/2014/main" id="{71B772AE-8B39-41CE-F6B1-0C75F0752862}"/>
              </a:ext>
            </a:extLst>
          </p:cNvPr>
          <p:cNvSpPr txBox="1"/>
          <p:nvPr/>
        </p:nvSpPr>
        <p:spPr>
          <a:xfrm>
            <a:off x="1251592" y="1963436"/>
            <a:ext cx="2497800" cy="923330"/>
          </a:xfrm>
          <a:prstGeom prst="rect">
            <a:avLst/>
          </a:prstGeom>
          <a:noFill/>
        </p:spPr>
        <p:txBody>
          <a:bodyPr wrap="none" rtlCol="0">
            <a:spAutoFit/>
          </a:bodyPr>
          <a:lstStyle/>
          <a:p>
            <a:r>
              <a:rPr lang="en-US" sz="5400" b="1" dirty="0">
                <a:solidFill>
                  <a:schemeClr val="bg1"/>
                </a:solidFill>
                <a:latin typeface="Algerian" panose="04020705040A02060702" pitchFamily="82" charset="0"/>
                <a:cs typeface="Aldhabi" panose="020B0604020202020204" pitchFamily="2" charset="-78"/>
              </a:rPr>
              <a:t>Break</a:t>
            </a:r>
          </a:p>
        </p:txBody>
      </p:sp>
    </p:spTree>
    <p:extLst>
      <p:ext uri="{BB962C8B-B14F-4D97-AF65-F5344CB8AC3E}">
        <p14:creationId xmlns:p14="http://schemas.microsoft.com/office/powerpoint/2010/main" val="1861765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8D8B0C9-55D3-F36B-AB7D-18BEC05137C0}"/>
              </a:ext>
            </a:extLst>
          </p:cNvPr>
          <p:cNvPicPr>
            <a:picLocks noChangeAspect="1"/>
          </p:cNvPicPr>
          <p:nvPr/>
        </p:nvPicPr>
        <p:blipFill rotWithShape="1">
          <a:blip r:embed="rId3"/>
          <a:srcRect/>
          <a:stretch/>
        </p:blipFill>
        <p:spPr>
          <a:xfrm>
            <a:off x="-3047" y="10"/>
            <a:ext cx="12191999" cy="6857990"/>
          </a:xfrm>
          <a:prstGeom prst="rect">
            <a:avLst/>
          </a:prstGeom>
        </p:spPr>
      </p:pic>
      <p:sp>
        <p:nvSpPr>
          <p:cNvPr id="26" name="Rectangle 2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D6B98A-E0D2-4C0C-BE49-C34105D4774B}"/>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kumimoji="0" lang="en-US" sz="5200" b="1" i="0" u="none" strike="noStrike" cap="none" spc="0" normalizeH="0" baseline="0" noProof="0">
                <a:ln>
                  <a:noFill/>
                </a:ln>
                <a:solidFill>
                  <a:srgbClr val="FFFFFF"/>
                </a:solidFill>
                <a:effectLst/>
                <a:uLnTx/>
                <a:uFillTx/>
              </a:rPr>
              <a:t>Stress in Law Enforcement</a:t>
            </a:r>
            <a:endParaRPr lang="en-US" sz="5200" b="1">
              <a:solidFill>
                <a:srgbClr val="FFFFFF"/>
              </a:solidFill>
            </a:endParaRPr>
          </a:p>
        </p:txBody>
      </p:sp>
    </p:spTree>
    <p:extLst>
      <p:ext uri="{BB962C8B-B14F-4D97-AF65-F5344CB8AC3E}">
        <p14:creationId xmlns:p14="http://schemas.microsoft.com/office/powerpoint/2010/main" val="3842604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4E2ED2-1FCC-4490-A1AE-DB627F6FB706}"/>
              </a:ext>
            </a:extLst>
          </p:cNvPr>
          <p:cNvSpPr>
            <a:spLocks noGrp="1"/>
          </p:cNvSpPr>
          <p:nvPr>
            <p:ph type="title"/>
          </p:nvPr>
        </p:nvSpPr>
        <p:spPr>
          <a:xfrm>
            <a:off x="943277" y="712269"/>
            <a:ext cx="3370998" cy="5502264"/>
          </a:xfrm>
        </p:spPr>
        <p:txBody>
          <a:bodyPr>
            <a:normAutofit/>
          </a:bodyPr>
          <a:lstStyle/>
          <a:p>
            <a:r>
              <a:rPr lang="en-US" dirty="0">
                <a:solidFill>
                  <a:srgbClr val="FFFFFF"/>
                </a:solidFill>
              </a:rPr>
              <a:t>Reflections </a:t>
            </a:r>
            <a:br>
              <a:rPr lang="en-US" dirty="0">
                <a:solidFill>
                  <a:srgbClr val="FFFFFF"/>
                </a:solidFill>
              </a:rPr>
            </a:br>
            <a:r>
              <a:rPr lang="en-US" dirty="0">
                <a:solidFill>
                  <a:srgbClr val="FFFFFF"/>
                </a:solidFill>
              </a:rPr>
              <a:t>– </a:t>
            </a:r>
            <a:br>
              <a:rPr lang="en-US" dirty="0">
                <a:solidFill>
                  <a:srgbClr val="FFFFFF"/>
                </a:solidFill>
              </a:rPr>
            </a:br>
            <a:r>
              <a:rPr lang="en-US" dirty="0">
                <a:solidFill>
                  <a:srgbClr val="FFFFFF"/>
                </a:solidFill>
              </a:rPr>
              <a:t>Stress Management</a:t>
            </a:r>
          </a:p>
        </p:txBody>
      </p:sp>
      <p:cxnSp>
        <p:nvCxnSpPr>
          <p:cNvPr id="20" name="Straight Connector 19">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14" name="Content Placeholder 2">
            <a:extLst>
              <a:ext uri="{FF2B5EF4-FFF2-40B4-BE49-F238E27FC236}">
                <a16:creationId xmlns:a16="http://schemas.microsoft.com/office/drawing/2014/main" id="{BB85EB2D-7377-59BF-D1E2-B01A3F3E9E37}"/>
              </a:ext>
            </a:extLst>
          </p:cNvPr>
          <p:cNvGraphicFramePr>
            <a:graphicFrameLocks noGrp="1"/>
          </p:cNvGraphicFramePr>
          <p:nvPr>
            <p:ph idx="1"/>
            <p:extLst>
              <p:ext uri="{D42A27DB-BD31-4B8C-83A1-F6EECF244321}">
                <p14:modId xmlns:p14="http://schemas.microsoft.com/office/powerpoint/2010/main" val="2065661834"/>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4065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717DBE65-13B2-4D11-78B3-DB77B7DD03BE}"/>
              </a:ext>
            </a:extLst>
          </p:cNvPr>
          <p:cNvSpPr>
            <a:spLocks noGrp="1"/>
          </p:cNvSpPr>
          <p:nvPr>
            <p:ph type="title"/>
          </p:nvPr>
        </p:nvSpPr>
        <p:spPr>
          <a:xfrm>
            <a:off x="804672" y="457200"/>
            <a:ext cx="10579608" cy="1188720"/>
          </a:xfrm>
        </p:spPr>
        <p:txBody>
          <a:bodyPr>
            <a:normAutofit/>
          </a:bodyPr>
          <a:lstStyle/>
          <a:p>
            <a:pPr algn="ctr"/>
            <a:r>
              <a:rPr lang="en-US" dirty="0">
                <a:solidFill>
                  <a:schemeClr val="tx2"/>
                </a:solidFill>
              </a:rPr>
              <a:t>Stressors in Law Enforcement</a:t>
            </a:r>
          </a:p>
        </p:txBody>
      </p:sp>
      <p:grpSp>
        <p:nvGrpSpPr>
          <p:cNvPr id="13" name="Group 12">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14" name="Freeform: Shape 13">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7" name="Freeform: Shape 16">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20" name="Freeform: Shape 19">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 name="Content Placeholder 2">
            <a:extLst>
              <a:ext uri="{FF2B5EF4-FFF2-40B4-BE49-F238E27FC236}">
                <a16:creationId xmlns:a16="http://schemas.microsoft.com/office/drawing/2014/main" id="{A252C62B-9C92-0A62-08DC-13F87DCCF84D}"/>
              </a:ext>
            </a:extLst>
          </p:cNvPr>
          <p:cNvGraphicFramePr>
            <a:graphicFrameLocks noGrp="1"/>
          </p:cNvGraphicFramePr>
          <p:nvPr>
            <p:ph idx="1"/>
            <p:extLst>
              <p:ext uri="{D42A27DB-BD31-4B8C-83A1-F6EECF244321}">
                <p14:modId xmlns:p14="http://schemas.microsoft.com/office/powerpoint/2010/main" val="2255183371"/>
              </p:ext>
            </p:extLst>
          </p:nvPr>
        </p:nvGraphicFramePr>
        <p:xfrm>
          <a:off x="1036320" y="2543633"/>
          <a:ext cx="10119360" cy="3566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3253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peak Pro" panose="020F0502020204030204"/>
              <a:ea typeface="+mn-ea"/>
              <a:cs typeface="+mn-cs"/>
            </a:endParaRPr>
          </a:p>
        </p:txBody>
      </p:sp>
      <p:sp>
        <p:nvSpPr>
          <p:cNvPr id="2" name="Title 1"/>
          <p:cNvSpPr>
            <a:spLocks noGrp="1"/>
          </p:cNvSpPr>
          <p:nvPr>
            <p:ph type="title"/>
          </p:nvPr>
        </p:nvSpPr>
        <p:spPr>
          <a:xfrm>
            <a:off x="1097280" y="286603"/>
            <a:ext cx="10058400" cy="1450757"/>
          </a:xfrm>
        </p:spPr>
        <p:txBody>
          <a:bodyPr>
            <a:normAutofit/>
          </a:bodyPr>
          <a:lstStyle/>
          <a:p>
            <a:r>
              <a:rPr lang="en-US" dirty="0"/>
              <a:t>Critical Incident Stress</a:t>
            </a:r>
          </a:p>
        </p:txBody>
      </p:sp>
      <p:cxnSp>
        <p:nvCxnSpPr>
          <p:cNvPr id="11" name="Straight Connector 10">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2B03BE85-9E70-4470-A2E8-C51AB4AC088E}"/>
              </a:ext>
            </a:extLst>
          </p:cNvPr>
          <p:cNvGraphicFramePr>
            <a:graphicFrameLocks noGrp="1"/>
          </p:cNvGraphicFramePr>
          <p:nvPr>
            <p:ph idx="1"/>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0143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US" sz="6000">
                <a:solidFill>
                  <a:schemeClr val="bg1"/>
                </a:solidFill>
              </a:rPr>
              <a:t>Purpose of Training</a:t>
            </a:r>
          </a:p>
        </p:txBody>
      </p:sp>
      <p:graphicFrame>
        <p:nvGraphicFramePr>
          <p:cNvPr id="6" name="Content Placeholder 2">
            <a:extLst>
              <a:ext uri="{FF2B5EF4-FFF2-40B4-BE49-F238E27FC236}">
                <a16:creationId xmlns:a16="http://schemas.microsoft.com/office/drawing/2014/main" id="{2BF038CB-9060-4D7D-97B1-74F88AE84B0E}"/>
              </a:ext>
            </a:extLst>
          </p:cNvPr>
          <p:cNvGraphicFramePr>
            <a:graphicFrameLocks noGrp="1"/>
          </p:cNvGraphicFramePr>
          <p:nvPr>
            <p:ph idx="1"/>
            <p:extLst>
              <p:ext uri="{D42A27DB-BD31-4B8C-83A1-F6EECF244321}">
                <p14:modId xmlns:p14="http://schemas.microsoft.com/office/powerpoint/2010/main" val="3725367710"/>
              </p:ext>
            </p:extLst>
          </p:nvPr>
        </p:nvGraphicFramePr>
        <p:xfrm>
          <a:off x="5468389" y="358815"/>
          <a:ext cx="6263640" cy="6204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8727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peak Pro" panose="020F0502020204030204"/>
              <a:ea typeface="+mn-ea"/>
              <a:cs typeface="+mn-cs"/>
            </a:endParaRPr>
          </a:p>
        </p:txBody>
      </p:sp>
      <p:sp>
        <p:nvSpPr>
          <p:cNvPr id="20" name="Rectangle 19">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492370" y="516835"/>
            <a:ext cx="3084844" cy="5772840"/>
          </a:xfrm>
        </p:spPr>
        <p:txBody>
          <a:bodyPr anchor="ctr">
            <a:normAutofit/>
          </a:bodyPr>
          <a:lstStyle/>
          <a:p>
            <a:r>
              <a:rPr lang="en-US" sz="3600" dirty="0">
                <a:solidFill>
                  <a:schemeClr val="bg1"/>
                </a:solidFill>
              </a:rPr>
              <a:t>ABC Model of Crisis Intervention</a:t>
            </a:r>
          </a:p>
        </p:txBody>
      </p:sp>
      <p:graphicFrame>
        <p:nvGraphicFramePr>
          <p:cNvPr id="13" name="Content Placeholder 2">
            <a:extLst>
              <a:ext uri="{FF2B5EF4-FFF2-40B4-BE49-F238E27FC236}">
                <a16:creationId xmlns:a16="http://schemas.microsoft.com/office/drawing/2014/main" id="{131FCE23-0C58-4A16-8DDF-1D06FE52FB01}"/>
              </a:ext>
            </a:extLst>
          </p:cNvPr>
          <p:cNvGraphicFramePr>
            <a:graphicFrameLocks noGrp="1"/>
          </p:cNvGraphicFramePr>
          <p:nvPr>
            <p:ph idx="1"/>
            <p:extLst>
              <p:ext uri="{D42A27DB-BD31-4B8C-83A1-F6EECF244321}">
                <p14:modId xmlns:p14="http://schemas.microsoft.com/office/powerpoint/2010/main" val="1860087926"/>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3256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peak Pro" panose="020F0502020204030204"/>
              <a:ea typeface="+mn-ea"/>
              <a:cs typeface="+mn-cs"/>
            </a:endParaRPr>
          </a:p>
        </p:txBody>
      </p:sp>
      <p:sp>
        <p:nvSpPr>
          <p:cNvPr id="19" name="Rectangle 18">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F4E2ED2-1FCC-4490-A1AE-DB627F6FB706}"/>
              </a:ext>
            </a:extLst>
          </p:cNvPr>
          <p:cNvSpPr>
            <a:spLocks noGrp="1"/>
          </p:cNvSpPr>
          <p:nvPr>
            <p:ph type="title"/>
          </p:nvPr>
        </p:nvSpPr>
        <p:spPr>
          <a:xfrm>
            <a:off x="492370" y="516835"/>
            <a:ext cx="3084844" cy="5772840"/>
          </a:xfrm>
        </p:spPr>
        <p:txBody>
          <a:bodyPr anchor="ctr">
            <a:normAutofit/>
          </a:bodyPr>
          <a:lstStyle/>
          <a:p>
            <a:r>
              <a:rPr lang="en-US" sz="3600" dirty="0">
                <a:solidFill>
                  <a:schemeClr val="bg1"/>
                </a:solidFill>
              </a:rPr>
              <a:t>Reflections – </a:t>
            </a:r>
            <a:br>
              <a:rPr lang="en-US" sz="3600" dirty="0">
                <a:solidFill>
                  <a:schemeClr val="bg1"/>
                </a:solidFill>
              </a:rPr>
            </a:br>
            <a:r>
              <a:rPr lang="en-US" sz="3600" dirty="0">
                <a:solidFill>
                  <a:schemeClr val="bg1"/>
                </a:solidFill>
              </a:rPr>
              <a:t>Critical Incident Stress</a:t>
            </a:r>
          </a:p>
        </p:txBody>
      </p:sp>
      <p:graphicFrame>
        <p:nvGraphicFramePr>
          <p:cNvPr id="5" name="Content Placeholder 2">
            <a:extLst>
              <a:ext uri="{FF2B5EF4-FFF2-40B4-BE49-F238E27FC236}">
                <a16:creationId xmlns:a16="http://schemas.microsoft.com/office/drawing/2014/main" id="{08B59996-B514-C361-89BC-0F9D29B4BF87}"/>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3338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49A893-2315-7F76-FBCF-E0CB742F4721}"/>
              </a:ext>
            </a:extLst>
          </p:cNvPr>
          <p:cNvSpPr>
            <a:spLocks noGrp="1"/>
          </p:cNvSpPr>
          <p:nvPr>
            <p:ph type="ctrTitle"/>
          </p:nvPr>
        </p:nvSpPr>
        <p:spPr>
          <a:xfrm>
            <a:off x="7683335" y="639098"/>
            <a:ext cx="4156363" cy="3494790"/>
          </a:xfrm>
        </p:spPr>
        <p:txBody>
          <a:bodyPr>
            <a:normAutofit/>
          </a:bodyPr>
          <a:lstStyle/>
          <a:p>
            <a:r>
              <a:rPr lang="en-US" sz="5000" dirty="0"/>
              <a:t>Relationship Issues</a:t>
            </a:r>
          </a:p>
        </p:txBody>
      </p:sp>
      <p:pic>
        <p:nvPicPr>
          <p:cNvPr id="1028" name="Picture 4" descr="The Psychology Of The Relationship - Canyon News">
            <a:extLst>
              <a:ext uri="{FF2B5EF4-FFF2-40B4-BE49-F238E27FC236}">
                <a16:creationId xmlns:a16="http://schemas.microsoft.com/office/drawing/2014/main" id="{87F4DA47-8D89-E9B8-3223-9C297CCF032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999" y="825107"/>
            <a:ext cx="6912217" cy="4684103"/>
          </a:xfrm>
          <a:prstGeom prst="rect">
            <a:avLst/>
          </a:prstGeom>
          <a:noFill/>
          <a:extLst>
            <a:ext uri="{909E8E84-426E-40DD-AFC4-6F175D3DCCD1}">
              <a14:hiddenFill xmlns:a14="http://schemas.microsoft.com/office/drawing/2010/main">
                <a:solidFill>
                  <a:srgbClr val="FFFFFF"/>
                </a:solidFill>
              </a14:hiddenFill>
            </a:ext>
          </a:extLst>
        </p:spPr>
      </p:pic>
      <p:cxnSp>
        <p:nvCxnSpPr>
          <p:cNvPr id="1035" name="Straight Connector 1034">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37" name="Rectangle 1036">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900348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57188"/>
            <a:ext cx="10515600" cy="1133499"/>
          </a:xfrm>
        </p:spPr>
        <p:txBody>
          <a:bodyPr>
            <a:normAutofit/>
          </a:bodyPr>
          <a:lstStyle/>
          <a:p>
            <a:pPr algn="ctr"/>
            <a:r>
              <a:rPr lang="en-US" sz="5200"/>
              <a:t>Relationships Issues – Work/Home</a:t>
            </a:r>
          </a:p>
        </p:txBody>
      </p:sp>
      <p:graphicFrame>
        <p:nvGraphicFramePr>
          <p:cNvPr id="6" name="Content Placeholder 2">
            <a:extLst>
              <a:ext uri="{FF2B5EF4-FFF2-40B4-BE49-F238E27FC236}">
                <a16:creationId xmlns:a16="http://schemas.microsoft.com/office/drawing/2014/main" id="{4CCF6F52-C8C1-4C39-97AC-0BF305732ED3}"/>
              </a:ext>
            </a:extLst>
          </p:cNvPr>
          <p:cNvGraphicFramePr>
            <a:graphicFrameLocks noGrp="1"/>
          </p:cNvGraphicFramePr>
          <p:nvPr>
            <p:ph idx="1"/>
            <p:extLst>
              <p:ext uri="{D42A27DB-BD31-4B8C-83A1-F6EECF244321}">
                <p14:modId xmlns:p14="http://schemas.microsoft.com/office/powerpoint/2010/main" val="4018448432"/>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3248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C76B8A-A70F-F4C3-792D-47FB17AA311D}"/>
              </a:ext>
            </a:extLst>
          </p:cNvPr>
          <p:cNvSpPr>
            <a:spLocks noGrp="1"/>
          </p:cNvSpPr>
          <p:nvPr>
            <p:ph type="title"/>
          </p:nvPr>
        </p:nvSpPr>
        <p:spPr>
          <a:xfrm>
            <a:off x="524741" y="620392"/>
            <a:ext cx="3808268" cy="5504688"/>
          </a:xfrm>
        </p:spPr>
        <p:txBody>
          <a:bodyPr>
            <a:normAutofit/>
          </a:bodyPr>
          <a:lstStyle/>
          <a:p>
            <a:r>
              <a:rPr lang="en-US" sz="4200">
                <a:solidFill>
                  <a:schemeClr val="bg1"/>
                </a:solidFill>
              </a:rPr>
              <a:t>Destructive Elements to Communication</a:t>
            </a:r>
          </a:p>
        </p:txBody>
      </p:sp>
      <p:graphicFrame>
        <p:nvGraphicFramePr>
          <p:cNvPr id="5" name="Content Placeholder 2">
            <a:extLst>
              <a:ext uri="{FF2B5EF4-FFF2-40B4-BE49-F238E27FC236}">
                <a16:creationId xmlns:a16="http://schemas.microsoft.com/office/drawing/2014/main" id="{A0C56B2E-9DD9-5CD1-1D3F-71AA33B26253}"/>
              </a:ext>
            </a:extLst>
          </p:cNvPr>
          <p:cNvGraphicFramePr>
            <a:graphicFrameLocks noGrp="1"/>
          </p:cNvGraphicFramePr>
          <p:nvPr>
            <p:ph idx="1"/>
            <p:extLst>
              <p:ext uri="{D42A27DB-BD31-4B8C-83A1-F6EECF244321}">
                <p14:modId xmlns:p14="http://schemas.microsoft.com/office/powerpoint/2010/main" val="3662074787"/>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4560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598E69D-78A1-90E3-FBBB-ADEC320D929B}"/>
              </a:ext>
            </a:extLst>
          </p:cNvPr>
          <p:cNvSpPr>
            <a:spLocks noGrp="1"/>
          </p:cNvSpPr>
          <p:nvPr>
            <p:ph type="title"/>
          </p:nvPr>
        </p:nvSpPr>
        <p:spPr>
          <a:xfrm>
            <a:off x="660040" y="2767106"/>
            <a:ext cx="3134719" cy="3071906"/>
          </a:xfrm>
        </p:spPr>
        <p:txBody>
          <a:bodyPr vert="horz" lIns="91440" tIns="45720" rIns="91440" bIns="45720" rtlCol="0" anchor="t">
            <a:normAutofit/>
          </a:bodyPr>
          <a:lstStyle/>
          <a:p>
            <a:r>
              <a:rPr lang="en-US" sz="3600" b="1" kern="1200" dirty="0">
                <a:solidFill>
                  <a:srgbClr val="FFFFFF"/>
                </a:solidFill>
                <a:latin typeface="+mj-lt"/>
                <a:ea typeface="+mj-ea"/>
                <a:cs typeface="+mj-cs"/>
              </a:rPr>
              <a:t>Blocks to Communication</a:t>
            </a:r>
          </a:p>
        </p:txBody>
      </p:sp>
      <p:pic>
        <p:nvPicPr>
          <p:cNvPr id="5" name="Content Placeholder 4">
            <a:extLst>
              <a:ext uri="{FF2B5EF4-FFF2-40B4-BE49-F238E27FC236}">
                <a16:creationId xmlns:a16="http://schemas.microsoft.com/office/drawing/2014/main" id="{9D90E699-2373-9401-34F5-240913DB3CA8}"/>
              </a:ext>
            </a:extLst>
          </p:cNvPr>
          <p:cNvPicPr>
            <a:picLocks noGrp="1" noChangeAspect="1"/>
          </p:cNvPicPr>
          <p:nvPr>
            <p:ph idx="1"/>
          </p:nvPr>
        </p:nvPicPr>
        <p:blipFill>
          <a:blip r:embed="rId2"/>
          <a:stretch>
            <a:fillRect/>
          </a:stretch>
        </p:blipFill>
        <p:spPr>
          <a:xfrm>
            <a:off x="4783759" y="221509"/>
            <a:ext cx="6528806" cy="6414551"/>
          </a:xfrm>
          <a:prstGeom prst="rect">
            <a:avLst/>
          </a:prstGeom>
        </p:spPr>
      </p:pic>
      <p:sp>
        <p:nvSpPr>
          <p:cNvPr id="6" name="TextBox 5">
            <a:extLst>
              <a:ext uri="{FF2B5EF4-FFF2-40B4-BE49-F238E27FC236}">
                <a16:creationId xmlns:a16="http://schemas.microsoft.com/office/drawing/2014/main" id="{A7C9A5A1-6D49-E0F4-D222-4B7B689299B4}"/>
              </a:ext>
            </a:extLst>
          </p:cNvPr>
          <p:cNvSpPr txBox="1"/>
          <p:nvPr/>
        </p:nvSpPr>
        <p:spPr>
          <a:xfrm>
            <a:off x="255270" y="5485275"/>
            <a:ext cx="3690369" cy="1354217"/>
          </a:xfrm>
          <a:prstGeom prst="rect">
            <a:avLst/>
          </a:prstGeom>
          <a:noFill/>
        </p:spPr>
        <p:txBody>
          <a:bodyPr wrap="square" rtlCol="0">
            <a:spAutoFit/>
          </a:bodyPr>
          <a:lstStyle/>
          <a:p>
            <a:r>
              <a:rPr lang="en-US" sz="1200" dirty="0"/>
              <a:t> </a:t>
            </a:r>
            <a:r>
              <a:rPr lang="en-US" sz="1200" dirty="0" err="1">
                <a:solidFill>
                  <a:schemeClr val="bg1"/>
                </a:solidFill>
              </a:rPr>
              <a:t>Oliver@My</a:t>
            </a:r>
            <a:r>
              <a:rPr lang="en-US" sz="1200" dirty="0">
                <a:solidFill>
                  <a:schemeClr val="bg1"/>
                </a:solidFill>
              </a:rPr>
              <a:t> People Patterns. (2018, August 3). Top 8 Communication Blocks to Intimacy In Your Relationship. Medium. </a:t>
            </a:r>
            <a:r>
              <a:rPr lang="en-US" sz="1200" dirty="0">
                <a:solidFill>
                  <a:schemeClr val="accent1"/>
                </a:solidFill>
              </a:rPr>
              <a:t>https://medium.com/@MyPeoplePatterns/top-8-communication-blocks-to-intimacy-in-your-relationship-5f630d39a240 </a:t>
            </a:r>
          </a:p>
          <a:p>
            <a:endParaRPr lang="en-US" sz="1000" dirty="0">
              <a:solidFill>
                <a:schemeClr val="bg1"/>
              </a:solidFill>
            </a:endParaRPr>
          </a:p>
        </p:txBody>
      </p:sp>
    </p:spTree>
    <p:extLst>
      <p:ext uri="{BB962C8B-B14F-4D97-AF65-F5344CB8AC3E}">
        <p14:creationId xmlns:p14="http://schemas.microsoft.com/office/powerpoint/2010/main" val="99487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EE362070-691D-44DB-98D4-BC61774B0E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peak Pro" panose="020F0502020204030204"/>
              <a:ea typeface="+mn-ea"/>
              <a:cs typeface="+mn-cs"/>
            </a:endParaRPr>
          </a:p>
        </p:txBody>
      </p:sp>
      <p:sp>
        <p:nvSpPr>
          <p:cNvPr id="2" name="Title 1">
            <a:extLst>
              <a:ext uri="{FF2B5EF4-FFF2-40B4-BE49-F238E27FC236}">
                <a16:creationId xmlns:a16="http://schemas.microsoft.com/office/drawing/2014/main" id="{32D6B98A-E0D2-4C0C-BE49-C34105D4774B}"/>
              </a:ext>
            </a:extLst>
          </p:cNvPr>
          <p:cNvSpPr>
            <a:spLocks noGrp="1"/>
          </p:cNvSpPr>
          <p:nvPr>
            <p:ph type="title"/>
          </p:nvPr>
        </p:nvSpPr>
        <p:spPr>
          <a:xfrm>
            <a:off x="3836504" y="758951"/>
            <a:ext cx="7319175" cy="3374931"/>
          </a:xfrm>
        </p:spPr>
        <p:txBody>
          <a:bodyPr vert="horz" lIns="91440" tIns="45720" rIns="91440" bIns="45720" rtlCol="0" anchor="b">
            <a:normAutofit/>
          </a:bodyPr>
          <a:lstStyle/>
          <a:p>
            <a:r>
              <a:rPr kumimoji="0" lang="en-US" b="1" i="0" u="none" strike="noStrike" cap="none" normalizeH="0" noProof="0" dirty="0">
                <a:ln>
                  <a:noFill/>
                </a:ln>
                <a:effectLst/>
                <a:uLnTx/>
                <a:uFillTx/>
              </a:rPr>
              <a:t>Traumatic Stress</a:t>
            </a:r>
            <a:br>
              <a:rPr kumimoji="0" lang="en-US" b="1" i="0" u="none" strike="noStrike" cap="none" normalizeH="0" noProof="0" dirty="0">
                <a:ln>
                  <a:noFill/>
                </a:ln>
                <a:effectLst/>
                <a:uLnTx/>
                <a:uFillTx/>
              </a:rPr>
            </a:br>
            <a:endParaRPr lang="en-US" b="1" dirty="0"/>
          </a:p>
        </p:txBody>
      </p:sp>
      <p:pic>
        <p:nvPicPr>
          <p:cNvPr id="6" name="Graphic 5" descr="Brain in head">
            <a:extLst>
              <a:ext uri="{FF2B5EF4-FFF2-40B4-BE49-F238E27FC236}">
                <a16:creationId xmlns:a16="http://schemas.microsoft.com/office/drawing/2014/main" id="{85E06044-8093-133D-4C09-59E7BF2A56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0973" y="1790485"/>
            <a:ext cx="2758331" cy="2758331"/>
          </a:xfrm>
          <a:prstGeom prst="rect">
            <a:avLst/>
          </a:prstGeom>
        </p:spPr>
      </p:pic>
      <p:cxnSp>
        <p:nvCxnSpPr>
          <p:cNvPr id="15" name="Straight Connector 14">
            <a:extLst>
              <a:ext uri="{FF2B5EF4-FFF2-40B4-BE49-F238E27FC236}">
                <a16:creationId xmlns:a16="http://schemas.microsoft.com/office/drawing/2014/main" id="{5A7EFE9C-DAE7-4ECA-BDB2-34E2534B8A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8251" y="4294753"/>
            <a:ext cx="71323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2DB1480-5B24-4B37-B70E-C74945DD9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86637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peak Pro" panose="020F0502020204030204"/>
              <a:ea typeface="+mn-ea"/>
              <a:cs typeface="+mn-cs"/>
            </a:endParaRPr>
          </a:p>
        </p:txBody>
      </p:sp>
      <p:sp>
        <p:nvSpPr>
          <p:cNvPr id="2" name="Title 1">
            <a:extLst>
              <a:ext uri="{FF2B5EF4-FFF2-40B4-BE49-F238E27FC236}">
                <a16:creationId xmlns:a16="http://schemas.microsoft.com/office/drawing/2014/main" id="{C087FFFD-A554-4D6D-B99D-392B298393DA}"/>
              </a:ext>
            </a:extLst>
          </p:cNvPr>
          <p:cNvSpPr>
            <a:spLocks noGrp="1"/>
          </p:cNvSpPr>
          <p:nvPr>
            <p:ph type="title"/>
          </p:nvPr>
        </p:nvSpPr>
        <p:spPr>
          <a:xfrm>
            <a:off x="642259" y="634946"/>
            <a:ext cx="3372529" cy="5055904"/>
          </a:xfrm>
        </p:spPr>
        <p:txBody>
          <a:bodyPr anchor="ctr">
            <a:normAutofit/>
          </a:bodyPr>
          <a:lstStyle/>
          <a:p>
            <a:r>
              <a:rPr lang="en-US" dirty="0"/>
              <a:t>Post-Traumatic Stress – PTS</a:t>
            </a:r>
            <a:br>
              <a:rPr lang="en-US" dirty="0"/>
            </a:br>
            <a:br>
              <a:rPr lang="en-US" dirty="0"/>
            </a:br>
            <a:r>
              <a:rPr lang="en-US" dirty="0"/>
              <a:t>Peritraumatic Distress - PD</a:t>
            </a:r>
          </a:p>
        </p:txBody>
      </p:sp>
      <p:cxnSp>
        <p:nvCxnSpPr>
          <p:cNvPr id="32" name="Straight Connector 31">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5022"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25" name="Content Placeholder 2">
            <a:extLst>
              <a:ext uri="{FF2B5EF4-FFF2-40B4-BE49-F238E27FC236}">
                <a16:creationId xmlns:a16="http://schemas.microsoft.com/office/drawing/2014/main" id="{80260A88-DA50-4526-9454-C8339BC4F247}"/>
              </a:ext>
            </a:extLst>
          </p:cNvPr>
          <p:cNvGraphicFramePr>
            <a:graphicFrameLocks noGrp="1"/>
          </p:cNvGraphicFramePr>
          <p:nvPr>
            <p:ph idx="1"/>
          </p:nvPr>
        </p:nvGraphicFramePr>
        <p:xfrm>
          <a:off x="4648201" y="639763"/>
          <a:ext cx="6910387" cy="505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482107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peak Pro" panose="020F0502020204030204"/>
              <a:ea typeface="+mn-ea"/>
              <a:cs typeface="+mn-cs"/>
            </a:endParaRPr>
          </a:p>
        </p:txBody>
      </p:sp>
      <p:sp>
        <p:nvSpPr>
          <p:cNvPr id="2" name="Title 1">
            <a:extLst>
              <a:ext uri="{FF2B5EF4-FFF2-40B4-BE49-F238E27FC236}">
                <a16:creationId xmlns:a16="http://schemas.microsoft.com/office/drawing/2014/main" id="{D3273813-8737-47B2-8953-9F8A9E319D08}"/>
              </a:ext>
            </a:extLst>
          </p:cNvPr>
          <p:cNvSpPr>
            <a:spLocks noGrp="1"/>
          </p:cNvSpPr>
          <p:nvPr>
            <p:ph type="title"/>
          </p:nvPr>
        </p:nvSpPr>
        <p:spPr>
          <a:xfrm>
            <a:off x="1097280" y="286603"/>
            <a:ext cx="10058400" cy="1450757"/>
          </a:xfrm>
        </p:spPr>
        <p:txBody>
          <a:bodyPr>
            <a:normAutofit/>
          </a:bodyPr>
          <a:lstStyle/>
          <a:p>
            <a:r>
              <a:rPr lang="en-US" dirty="0"/>
              <a:t>Post-Traumatic Stress Injury - PTSI</a:t>
            </a:r>
          </a:p>
        </p:txBody>
      </p:sp>
      <p:cxnSp>
        <p:nvCxnSpPr>
          <p:cNvPr id="12" name="Straight Connector 11">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E7F4A034-5EB9-4C88-B077-FAB9CF362C10}"/>
              </a:ext>
            </a:extLst>
          </p:cNvPr>
          <p:cNvGraphicFramePr>
            <a:graphicFrameLocks noGrp="1"/>
          </p:cNvGraphicFramePr>
          <p:nvPr>
            <p:ph idx="1"/>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8368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peak Pro" panose="020F0502020204030204"/>
              <a:ea typeface="+mn-ea"/>
              <a:cs typeface="+mn-cs"/>
            </a:endParaRPr>
          </a:p>
        </p:txBody>
      </p:sp>
      <p:sp>
        <p:nvSpPr>
          <p:cNvPr id="2" name="Title 1">
            <a:extLst>
              <a:ext uri="{FF2B5EF4-FFF2-40B4-BE49-F238E27FC236}">
                <a16:creationId xmlns:a16="http://schemas.microsoft.com/office/drawing/2014/main" id="{6538BE5D-3796-4781-BA5D-376E8977E1C9}"/>
              </a:ext>
            </a:extLst>
          </p:cNvPr>
          <p:cNvSpPr>
            <a:spLocks noGrp="1"/>
          </p:cNvSpPr>
          <p:nvPr>
            <p:ph type="title"/>
          </p:nvPr>
        </p:nvSpPr>
        <p:spPr>
          <a:xfrm>
            <a:off x="642259" y="634946"/>
            <a:ext cx="3372529" cy="5055904"/>
          </a:xfrm>
        </p:spPr>
        <p:txBody>
          <a:bodyPr anchor="ctr">
            <a:normAutofit/>
          </a:bodyPr>
          <a:lstStyle/>
          <a:p>
            <a:r>
              <a:rPr lang="en-US" dirty="0"/>
              <a:t>Post-Traumatic Stress Disorder - PTSD</a:t>
            </a:r>
          </a:p>
        </p:txBody>
      </p:sp>
      <p:cxnSp>
        <p:nvCxnSpPr>
          <p:cNvPr id="11" name="Straight Connector 10">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5022"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93BC0B42-850E-8DEF-56CB-FBAB0529D572}"/>
              </a:ext>
            </a:extLst>
          </p:cNvPr>
          <p:cNvGraphicFramePr>
            <a:graphicFrameLocks noGrp="1"/>
          </p:cNvGraphicFramePr>
          <p:nvPr>
            <p:ph idx="1"/>
          </p:nvPr>
        </p:nvGraphicFramePr>
        <p:xfrm>
          <a:off x="4648201" y="639763"/>
          <a:ext cx="6910387" cy="505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421060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US">
                <a:solidFill>
                  <a:srgbClr val="FFFFFF"/>
                </a:solidFill>
              </a:rPr>
              <a:t>P2P Training</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299476" y="0"/>
            <a:ext cx="7013872" cy="6858000"/>
          </a:xfrm>
        </p:spPr>
        <p:txBody>
          <a:bodyPr anchor="ctr">
            <a:normAutofit/>
          </a:bodyPr>
          <a:lstStyle/>
          <a:p>
            <a:pPr marL="0" indent="0">
              <a:buNone/>
            </a:pPr>
            <a:endParaRPr lang="en-US" sz="2200" dirty="0"/>
          </a:p>
          <a:p>
            <a:pPr marL="0" indent="0">
              <a:buNone/>
            </a:pPr>
            <a:r>
              <a:rPr lang="en-US" sz="2200" dirty="0"/>
              <a:t>	Introduction to Training </a:t>
            </a:r>
          </a:p>
          <a:p>
            <a:pPr marL="0" indent="0">
              <a:buNone/>
            </a:pPr>
            <a:r>
              <a:rPr lang="en-US" sz="2200" dirty="0"/>
              <a:t>	Interpersonal Communication Skills</a:t>
            </a:r>
          </a:p>
          <a:p>
            <a:pPr marL="0" indent="0">
              <a:buNone/>
            </a:pPr>
            <a:r>
              <a:rPr lang="en-US" sz="2200" dirty="0"/>
              <a:t>	</a:t>
            </a:r>
            <a:r>
              <a:rPr lang="en-US" sz="2200" dirty="0">
                <a:solidFill>
                  <a:srgbClr val="1804AA"/>
                </a:solidFill>
              </a:rPr>
              <a:t>Break</a:t>
            </a:r>
          </a:p>
          <a:p>
            <a:pPr marL="0" indent="0">
              <a:buNone/>
            </a:pPr>
            <a:r>
              <a:rPr lang="en-US" sz="2200" dirty="0"/>
              <a:t>	Stress in Law Enforcement</a:t>
            </a:r>
          </a:p>
          <a:p>
            <a:pPr marL="0" indent="0">
              <a:buNone/>
            </a:pPr>
            <a:r>
              <a:rPr lang="en-US" sz="2200" dirty="0"/>
              <a:t>	Post-Traumatic Stress</a:t>
            </a:r>
          </a:p>
          <a:p>
            <a:pPr marL="0" indent="0">
              <a:buNone/>
            </a:pPr>
            <a:r>
              <a:rPr lang="en-US" sz="2200" dirty="0"/>
              <a:t>	</a:t>
            </a:r>
            <a:r>
              <a:rPr lang="en-US" sz="2200" dirty="0">
                <a:solidFill>
                  <a:srgbClr val="1804AA"/>
                </a:solidFill>
              </a:rPr>
              <a:t>Break &amp; Lunch</a:t>
            </a:r>
          </a:p>
          <a:p>
            <a:pPr marL="0" indent="0">
              <a:buNone/>
            </a:pPr>
            <a:r>
              <a:rPr lang="en-US" sz="2200" dirty="0">
                <a:solidFill>
                  <a:srgbClr val="1804AA"/>
                </a:solidFill>
              </a:rPr>
              <a:t>	</a:t>
            </a:r>
            <a:r>
              <a:rPr lang="en-US" sz="2200" b="1" dirty="0">
                <a:solidFill>
                  <a:schemeClr val="accent2">
                    <a:lumMod val="50000"/>
                  </a:schemeClr>
                </a:solidFill>
              </a:rPr>
              <a:t>Role-playing</a:t>
            </a:r>
          </a:p>
          <a:p>
            <a:pPr marL="0" indent="0">
              <a:buNone/>
            </a:pPr>
            <a:r>
              <a:rPr lang="en-US" sz="2200" dirty="0"/>
              <a:t>	Self-Defeating Behaviors</a:t>
            </a:r>
          </a:p>
          <a:p>
            <a:pPr marL="0" indent="0">
              <a:buNone/>
            </a:pPr>
            <a:r>
              <a:rPr lang="en-US" sz="2200" dirty="0"/>
              <a:t>	Addressing Loss &amp; Bereavement</a:t>
            </a:r>
          </a:p>
          <a:p>
            <a:pPr marL="0" indent="0">
              <a:buNone/>
            </a:pPr>
            <a:r>
              <a:rPr lang="en-US" sz="2200" dirty="0"/>
              <a:t>	</a:t>
            </a:r>
            <a:r>
              <a:rPr lang="en-US" sz="2200" dirty="0">
                <a:solidFill>
                  <a:srgbClr val="1804AA"/>
                </a:solidFill>
              </a:rPr>
              <a:t>Break</a:t>
            </a:r>
          </a:p>
          <a:p>
            <a:pPr marL="0" indent="0">
              <a:buNone/>
            </a:pPr>
            <a:r>
              <a:rPr lang="en-US" sz="2200" dirty="0"/>
              <a:t>	Suicide in Law Enforcement</a:t>
            </a:r>
          </a:p>
          <a:p>
            <a:pPr marL="0" indent="0">
              <a:buNone/>
            </a:pPr>
            <a:r>
              <a:rPr lang="en-US" sz="2200" dirty="0"/>
              <a:t>	</a:t>
            </a:r>
            <a:r>
              <a:rPr lang="en-US" sz="2200" b="1" dirty="0">
                <a:solidFill>
                  <a:schemeClr val="accent2">
                    <a:lumMod val="50000"/>
                  </a:schemeClr>
                </a:solidFill>
              </a:rPr>
              <a:t>Role-playing</a:t>
            </a:r>
          </a:p>
          <a:p>
            <a:pPr marL="0" indent="0">
              <a:buNone/>
            </a:pPr>
            <a:r>
              <a:rPr lang="en-US" sz="2200" dirty="0"/>
              <a:t>	Resources for Peer Support	 </a:t>
            </a:r>
          </a:p>
          <a:p>
            <a:pPr marL="0" indent="0">
              <a:buNone/>
            </a:pPr>
            <a:r>
              <a:rPr lang="en-US" sz="2200" dirty="0"/>
              <a:t>	Training Feedback &amp; Recommendations</a:t>
            </a:r>
          </a:p>
          <a:p>
            <a:pPr marL="0" indent="0">
              <a:buNone/>
            </a:pPr>
            <a:r>
              <a:rPr lang="en-US" sz="2200" dirty="0"/>
              <a:t>	Wrap-up</a:t>
            </a:r>
          </a:p>
          <a:p>
            <a:endParaRPr lang="en-US" sz="2200" dirty="0"/>
          </a:p>
        </p:txBody>
      </p:sp>
    </p:spTree>
    <p:extLst>
      <p:ext uri="{BB962C8B-B14F-4D97-AF65-F5344CB8AC3E}">
        <p14:creationId xmlns:p14="http://schemas.microsoft.com/office/powerpoint/2010/main" val="3412272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F6F1E82-F603-49E4-9641-09EEA984A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peak Pro" panose="020F0502020204030204"/>
              <a:ea typeface="+mn-ea"/>
              <a:cs typeface="+mn-cs"/>
            </a:endParaRPr>
          </a:p>
        </p:txBody>
      </p:sp>
      <p:sp>
        <p:nvSpPr>
          <p:cNvPr id="2" name="Title 1">
            <a:extLst>
              <a:ext uri="{FF2B5EF4-FFF2-40B4-BE49-F238E27FC236}">
                <a16:creationId xmlns:a16="http://schemas.microsoft.com/office/drawing/2014/main" id="{6538BE5D-3796-4781-BA5D-376E8977E1C9}"/>
              </a:ext>
            </a:extLst>
          </p:cNvPr>
          <p:cNvSpPr>
            <a:spLocks noGrp="1"/>
          </p:cNvSpPr>
          <p:nvPr>
            <p:ph type="title"/>
          </p:nvPr>
        </p:nvSpPr>
        <p:spPr>
          <a:xfrm>
            <a:off x="1097280" y="286603"/>
            <a:ext cx="10058400" cy="1450757"/>
          </a:xfrm>
        </p:spPr>
        <p:txBody>
          <a:bodyPr>
            <a:normAutofit/>
          </a:bodyPr>
          <a:lstStyle/>
          <a:p>
            <a:pPr algn="ctr"/>
            <a:r>
              <a:rPr lang="en-US" dirty="0"/>
              <a:t>PTSD or PTSI?</a:t>
            </a:r>
            <a:br>
              <a:rPr lang="en-US" dirty="0"/>
            </a:br>
            <a:r>
              <a:rPr lang="en-US" i="1" dirty="0"/>
              <a:t>Why does it matter?</a:t>
            </a:r>
            <a:endParaRPr lang="en-US" dirty="0"/>
          </a:p>
        </p:txBody>
      </p:sp>
      <p:cxnSp>
        <p:nvCxnSpPr>
          <p:cNvPr id="20" name="Straight Connector 19">
            <a:extLst>
              <a:ext uri="{FF2B5EF4-FFF2-40B4-BE49-F238E27FC236}">
                <a16:creationId xmlns:a16="http://schemas.microsoft.com/office/drawing/2014/main" id="{C81CFD00-FC30-4AFB-A61F-3127B2C90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D1595AB-90F6-488F-B5E3-F8CFCC8F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93BC0B42-850E-8DEF-56CB-FBAB0529D572}"/>
              </a:ext>
            </a:extLst>
          </p:cNvPr>
          <p:cNvGraphicFramePr>
            <a:graphicFrameLocks noGrp="1"/>
          </p:cNvGraphicFramePr>
          <p:nvPr>
            <p:ph idx="1"/>
          </p:nvPr>
        </p:nvGraphicFramePr>
        <p:xfrm>
          <a:off x="827930" y="2085526"/>
          <a:ext cx="10698163"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5105708"/>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3E59AE-44F8-4FB9-BF05-C888FE3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peak Pro" panose="020F0502020204030204"/>
              <a:ea typeface="+mn-ea"/>
              <a:cs typeface="+mn-cs"/>
            </a:endParaRPr>
          </a:p>
        </p:txBody>
      </p:sp>
      <p:sp>
        <p:nvSpPr>
          <p:cNvPr id="2" name="Title 1">
            <a:extLst>
              <a:ext uri="{FF2B5EF4-FFF2-40B4-BE49-F238E27FC236}">
                <a16:creationId xmlns:a16="http://schemas.microsoft.com/office/drawing/2014/main" id="{FF4E2ED2-1FCC-4490-A1AE-DB627F6FB706}"/>
              </a:ext>
            </a:extLst>
          </p:cNvPr>
          <p:cNvSpPr>
            <a:spLocks noGrp="1"/>
          </p:cNvSpPr>
          <p:nvPr>
            <p:ph type="title"/>
          </p:nvPr>
        </p:nvSpPr>
        <p:spPr>
          <a:xfrm>
            <a:off x="642259" y="634946"/>
            <a:ext cx="3372529" cy="5055904"/>
          </a:xfrm>
        </p:spPr>
        <p:txBody>
          <a:bodyPr anchor="ctr">
            <a:normAutofit/>
          </a:bodyPr>
          <a:lstStyle/>
          <a:p>
            <a:r>
              <a:rPr lang="en-US" dirty="0"/>
              <a:t>Reflections – </a:t>
            </a:r>
            <a:br>
              <a:rPr lang="en-US" dirty="0"/>
            </a:br>
            <a:r>
              <a:rPr lang="en-US" dirty="0"/>
              <a:t>Post-Traumatic Stress</a:t>
            </a:r>
          </a:p>
        </p:txBody>
      </p:sp>
      <p:cxnSp>
        <p:nvCxnSpPr>
          <p:cNvPr id="11" name="Straight Connector 10">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35022"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B6B14AE-589A-45CC-A30D-41995FC1F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08B59996-B514-C361-89BC-0F9D29B4BF87}"/>
              </a:ext>
            </a:extLst>
          </p:cNvPr>
          <p:cNvGraphicFramePr>
            <a:graphicFrameLocks noGrp="1"/>
          </p:cNvGraphicFramePr>
          <p:nvPr>
            <p:ph idx="1"/>
          </p:nvPr>
        </p:nvGraphicFramePr>
        <p:xfrm>
          <a:off x="4648201" y="639763"/>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8437560"/>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ence, plant, tree&#10;&#10;Description automatically generated">
            <a:extLst>
              <a:ext uri="{FF2B5EF4-FFF2-40B4-BE49-F238E27FC236}">
                <a16:creationId xmlns:a16="http://schemas.microsoft.com/office/drawing/2014/main" id="{09015410-4958-2438-DC7B-BD9B8637C905}"/>
              </a:ext>
            </a:extLst>
          </p:cNvPr>
          <p:cNvPicPr>
            <a:picLocks noChangeAspect="1"/>
          </p:cNvPicPr>
          <p:nvPr/>
        </p:nvPicPr>
        <p:blipFill rotWithShape="1">
          <a:blip r:embed="rId3">
            <a:extLst>
              <a:ext uri="{28A0092B-C50C-407E-A947-70E740481C1C}">
                <a14:useLocalDpi xmlns:a14="http://schemas.microsoft.com/office/drawing/2010/main" val="0"/>
              </a:ext>
            </a:extLst>
          </a:blip>
          <a:srcRect t="16428" b="4617"/>
          <a:stretch/>
        </p:blipFill>
        <p:spPr>
          <a:xfrm>
            <a:off x="457200" y="457200"/>
            <a:ext cx="11277600" cy="5943600"/>
          </a:xfrm>
          <a:prstGeom prst="rect">
            <a:avLst/>
          </a:prstGeom>
        </p:spPr>
      </p:pic>
      <p:sp>
        <p:nvSpPr>
          <p:cNvPr id="6" name="TextBox 5">
            <a:extLst>
              <a:ext uri="{FF2B5EF4-FFF2-40B4-BE49-F238E27FC236}">
                <a16:creationId xmlns:a16="http://schemas.microsoft.com/office/drawing/2014/main" id="{71B772AE-8B39-41CE-F6B1-0C75F0752862}"/>
              </a:ext>
            </a:extLst>
          </p:cNvPr>
          <p:cNvSpPr txBox="1"/>
          <p:nvPr/>
        </p:nvSpPr>
        <p:spPr>
          <a:xfrm>
            <a:off x="1510672" y="2059352"/>
            <a:ext cx="2241319" cy="923330"/>
          </a:xfrm>
          <a:prstGeom prst="rect">
            <a:avLst/>
          </a:prstGeom>
          <a:noFill/>
        </p:spPr>
        <p:txBody>
          <a:bodyPr wrap="none" rtlCol="0">
            <a:spAutoFit/>
          </a:bodyPr>
          <a:lstStyle/>
          <a:p>
            <a:r>
              <a:rPr lang="en-US" sz="5400" b="1" dirty="0">
                <a:solidFill>
                  <a:schemeClr val="bg1"/>
                </a:solidFill>
                <a:latin typeface="Algerian" panose="04020705040A02060702" pitchFamily="82" charset="0"/>
                <a:cs typeface="Aldhabi" panose="020B0604020202020204" pitchFamily="2" charset="-78"/>
              </a:rPr>
              <a:t>Lunch</a:t>
            </a:r>
          </a:p>
        </p:txBody>
      </p:sp>
    </p:spTree>
    <p:extLst>
      <p:ext uri="{BB962C8B-B14F-4D97-AF65-F5344CB8AC3E}">
        <p14:creationId xmlns:p14="http://schemas.microsoft.com/office/powerpoint/2010/main" val="754442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D7812B8-6296-5239-CAA3-859890C12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0370" y="427539"/>
            <a:ext cx="7025384" cy="5348421"/>
          </a:xfrm>
          <a:prstGeom prst="rect">
            <a:avLst/>
          </a:prstGeom>
        </p:spPr>
      </p:pic>
      <p:sp>
        <p:nvSpPr>
          <p:cNvPr id="4" name="TextBox 3">
            <a:extLst>
              <a:ext uri="{FF2B5EF4-FFF2-40B4-BE49-F238E27FC236}">
                <a16:creationId xmlns:a16="http://schemas.microsoft.com/office/drawing/2014/main" id="{8821D775-80A3-ABBE-60F5-7ED818ACEAE0}"/>
              </a:ext>
            </a:extLst>
          </p:cNvPr>
          <p:cNvSpPr txBox="1"/>
          <p:nvPr/>
        </p:nvSpPr>
        <p:spPr>
          <a:xfrm>
            <a:off x="3307985" y="5949049"/>
            <a:ext cx="8884015" cy="738664"/>
          </a:xfrm>
          <a:prstGeom prst="rect">
            <a:avLst/>
          </a:prstGeom>
          <a:noFill/>
        </p:spPr>
        <p:txBody>
          <a:bodyPr wrap="square" rtlCol="0">
            <a:spAutoFit/>
          </a:bodyPr>
          <a:lstStyle/>
          <a:p>
            <a:r>
              <a:rPr lang="en-US" sz="1200" dirty="0">
                <a:effectLst/>
                <a:latin typeface="Verdana" panose="020B0604030504040204" pitchFamily="34" charset="0"/>
                <a:ea typeface="Verdana" panose="020B0604030504040204" pitchFamily="34" charset="0"/>
              </a:rPr>
              <a:t>Rahman, R. (2021, October 29). </a:t>
            </a:r>
            <a:r>
              <a:rPr lang="en-US" sz="1200" i="1" dirty="0">
                <a:effectLst/>
                <a:latin typeface="Verdana" panose="020B0604030504040204" pitchFamily="34" charset="0"/>
                <a:ea typeface="Verdana" panose="020B0604030504040204" pitchFamily="34" charset="0"/>
              </a:rPr>
              <a:t>Assessment Centre: Role Play Scenarios and Success Story Tips | LinkedIn</a:t>
            </a:r>
            <a:r>
              <a:rPr lang="en-US" sz="1200" dirty="0">
                <a:effectLst/>
                <a:latin typeface="Verdana" panose="020B0604030504040204" pitchFamily="34" charset="0"/>
                <a:ea typeface="Verdana" panose="020B0604030504040204" pitchFamily="34" charset="0"/>
              </a:rPr>
              <a:t>. </a:t>
            </a:r>
            <a:r>
              <a:rPr lang="en-US" sz="1200" dirty="0">
                <a:effectLst/>
                <a:latin typeface="Verdana" panose="020B0604030504040204" pitchFamily="34" charset="0"/>
                <a:ea typeface="Verdana" panose="020B0604030504040204" pitchFamily="34" charset="0"/>
                <a:hlinkClick r:id="rId3"/>
              </a:rPr>
              <a:t>https://www.linkedin.com/pulse/assessment-centre-role-play-scenarios-success-story-tips-rahman-/</a:t>
            </a:r>
            <a:endParaRPr lang="en-US" sz="1200" dirty="0">
              <a:effectLst/>
              <a:latin typeface="Verdana" panose="020B0604030504040204" pitchFamily="34" charset="0"/>
              <a:ea typeface="Verdana" panose="020B0604030504040204" pitchFamily="34" charset="0"/>
            </a:endParaRPr>
          </a:p>
          <a:p>
            <a:endParaRPr lang="en-US" dirty="0"/>
          </a:p>
        </p:txBody>
      </p:sp>
    </p:spTree>
    <p:extLst>
      <p:ext uri="{BB962C8B-B14F-4D97-AF65-F5344CB8AC3E}">
        <p14:creationId xmlns:p14="http://schemas.microsoft.com/office/powerpoint/2010/main" val="3540433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Brown wooden bowling pins and bowling ball">
            <a:extLst>
              <a:ext uri="{FF2B5EF4-FFF2-40B4-BE49-F238E27FC236}">
                <a16:creationId xmlns:a16="http://schemas.microsoft.com/office/drawing/2014/main" id="{A1380D57-39CF-AB31-B0CF-03E2A8C2E18C}"/>
              </a:ext>
            </a:extLst>
          </p:cNvPr>
          <p:cNvPicPr>
            <a:picLocks noChangeAspect="1"/>
          </p:cNvPicPr>
          <p:nvPr/>
        </p:nvPicPr>
        <p:blipFill rotWithShape="1">
          <a:blip r:embed="rId3"/>
          <a:srcRect t="5436"/>
          <a:stretch/>
        </p:blipFill>
        <p:spPr>
          <a:xfrm>
            <a:off x="1" y="10"/>
            <a:ext cx="9669642" cy="6857990"/>
          </a:xfrm>
          <a:prstGeom prst="rect">
            <a:avLst/>
          </a:prstGeom>
        </p:spPr>
      </p:pic>
      <p:sp>
        <p:nvSpPr>
          <p:cNvPr id="26" name="Rectangle 2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D6B98A-E0D2-4C0C-BE49-C34105D4774B}"/>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kumimoji="0" lang="en-US" sz="5200" b="1" i="0" u="none" strike="noStrike" cap="none" spc="0" normalizeH="0" baseline="0" noProof="0">
                <a:ln>
                  <a:noFill/>
                </a:ln>
                <a:effectLst/>
                <a:uLnTx/>
                <a:uFillTx/>
              </a:rPr>
              <a:t>Self-Defeating Behavior</a:t>
            </a:r>
          </a:p>
        </p:txBody>
      </p:sp>
    </p:spTree>
    <p:extLst>
      <p:ext uri="{BB962C8B-B14F-4D97-AF65-F5344CB8AC3E}">
        <p14:creationId xmlns:p14="http://schemas.microsoft.com/office/powerpoint/2010/main" val="2434623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13"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786385" y="841248"/>
            <a:ext cx="5129600" cy="5340097"/>
          </a:xfrm>
        </p:spPr>
        <p:txBody>
          <a:bodyPr anchor="ctr">
            <a:normAutofit/>
          </a:bodyPr>
          <a:lstStyle/>
          <a:p>
            <a:r>
              <a:rPr lang="en-US" sz="4800" b="1" dirty="0">
                <a:solidFill>
                  <a:schemeClr val="bg1"/>
                </a:solidFill>
              </a:rPr>
              <a:t>Identifying Self-Defeating Behavior</a:t>
            </a:r>
          </a:p>
        </p:txBody>
      </p:sp>
      <p:sp>
        <p:nvSpPr>
          <p:cNvPr id="3" name="Content Placeholder 2"/>
          <p:cNvSpPr>
            <a:spLocks noGrp="1"/>
          </p:cNvSpPr>
          <p:nvPr>
            <p:ph idx="1"/>
          </p:nvPr>
        </p:nvSpPr>
        <p:spPr>
          <a:xfrm>
            <a:off x="6464410" y="841247"/>
            <a:ext cx="5472894" cy="5340097"/>
          </a:xfrm>
        </p:spPr>
        <p:txBody>
          <a:bodyPr anchor="ctr">
            <a:normAutofit/>
          </a:bodyPr>
          <a:lstStyle/>
          <a:p>
            <a:pPr lvl="1">
              <a:buFont typeface="Wingdings" panose="05000000000000000000" pitchFamily="2" charset="2"/>
              <a:buChar char="Ø"/>
            </a:pPr>
            <a:r>
              <a:rPr lang="en-US" sz="3600" dirty="0">
                <a:solidFill>
                  <a:schemeClr val="tx2"/>
                </a:solidFill>
              </a:rPr>
              <a:t> Anxiety</a:t>
            </a:r>
          </a:p>
          <a:p>
            <a:pPr lvl="1">
              <a:buFont typeface="Wingdings" panose="05000000000000000000" pitchFamily="2" charset="2"/>
              <a:buChar char="Ø"/>
            </a:pPr>
            <a:endParaRPr lang="en-US" sz="1000" dirty="0">
              <a:solidFill>
                <a:schemeClr val="tx2"/>
              </a:solidFill>
            </a:endParaRPr>
          </a:p>
          <a:p>
            <a:pPr lvl="1">
              <a:buFont typeface="Wingdings" panose="05000000000000000000" pitchFamily="2" charset="2"/>
              <a:buChar char="Ø"/>
            </a:pPr>
            <a:r>
              <a:rPr lang="en-US" sz="3600" dirty="0">
                <a:solidFill>
                  <a:schemeClr val="tx2"/>
                </a:solidFill>
              </a:rPr>
              <a:t>Depression</a:t>
            </a:r>
          </a:p>
          <a:p>
            <a:pPr lvl="1">
              <a:buFont typeface="Wingdings" panose="05000000000000000000" pitchFamily="2" charset="2"/>
              <a:buChar char="Ø"/>
            </a:pPr>
            <a:endParaRPr lang="en-US" sz="1000" dirty="0">
              <a:solidFill>
                <a:schemeClr val="tx2"/>
              </a:solidFill>
            </a:endParaRPr>
          </a:p>
          <a:p>
            <a:pPr lvl="1">
              <a:buFont typeface="Wingdings" panose="05000000000000000000" pitchFamily="2" charset="2"/>
              <a:buChar char="Ø"/>
            </a:pPr>
            <a:r>
              <a:rPr lang="en-US" sz="3600" dirty="0">
                <a:solidFill>
                  <a:schemeClr val="tx2"/>
                </a:solidFill>
              </a:rPr>
              <a:t> Addictive Behaviors</a:t>
            </a:r>
          </a:p>
        </p:txBody>
      </p:sp>
    </p:spTree>
    <p:extLst>
      <p:ext uri="{BB962C8B-B14F-4D97-AF65-F5344CB8AC3E}">
        <p14:creationId xmlns:p14="http://schemas.microsoft.com/office/powerpoint/2010/main" val="2158033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title"/>
          </p:nvPr>
        </p:nvSpPr>
        <p:spPr>
          <a:xfrm>
            <a:off x="786385" y="841248"/>
            <a:ext cx="5129600" cy="5340097"/>
          </a:xfrm>
        </p:spPr>
        <p:txBody>
          <a:bodyPr anchor="ctr">
            <a:normAutofit/>
          </a:bodyPr>
          <a:lstStyle/>
          <a:p>
            <a:r>
              <a:rPr lang="en-US" sz="4800" dirty="0">
                <a:solidFill>
                  <a:schemeClr val="bg1"/>
                </a:solidFill>
              </a:rPr>
              <a:t>Anxiety</a:t>
            </a:r>
          </a:p>
        </p:txBody>
      </p:sp>
      <p:graphicFrame>
        <p:nvGraphicFramePr>
          <p:cNvPr id="6" name="Content Placeholder 2">
            <a:extLst>
              <a:ext uri="{FF2B5EF4-FFF2-40B4-BE49-F238E27FC236}">
                <a16:creationId xmlns:a16="http://schemas.microsoft.com/office/drawing/2014/main" id="{8448D276-CA0F-4CCE-B9C4-6FD68E1A1791}"/>
              </a:ext>
            </a:extLst>
          </p:cNvPr>
          <p:cNvGraphicFramePr>
            <a:graphicFrameLocks noGrp="1"/>
          </p:cNvGraphicFramePr>
          <p:nvPr>
            <p:ph idx="1"/>
            <p:extLst>
              <p:ext uri="{D42A27DB-BD31-4B8C-83A1-F6EECF244321}">
                <p14:modId xmlns:p14="http://schemas.microsoft.com/office/powerpoint/2010/main" val="3591342456"/>
              </p:ext>
            </p:extLst>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1442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title"/>
          </p:nvPr>
        </p:nvSpPr>
        <p:spPr>
          <a:xfrm>
            <a:off x="786385" y="841248"/>
            <a:ext cx="5129600" cy="5340097"/>
          </a:xfrm>
        </p:spPr>
        <p:txBody>
          <a:bodyPr anchor="ctr">
            <a:normAutofit/>
          </a:bodyPr>
          <a:lstStyle/>
          <a:p>
            <a:r>
              <a:rPr lang="en-US" sz="4800" dirty="0">
                <a:solidFill>
                  <a:schemeClr val="bg1"/>
                </a:solidFill>
              </a:rPr>
              <a:t>Forms of Anxiety</a:t>
            </a:r>
          </a:p>
        </p:txBody>
      </p:sp>
      <p:graphicFrame>
        <p:nvGraphicFramePr>
          <p:cNvPr id="6" name="Content Placeholder 2">
            <a:extLst>
              <a:ext uri="{FF2B5EF4-FFF2-40B4-BE49-F238E27FC236}">
                <a16:creationId xmlns:a16="http://schemas.microsoft.com/office/drawing/2014/main" id="{8448D276-CA0F-4CCE-B9C4-6FD68E1A1791}"/>
              </a:ext>
            </a:extLst>
          </p:cNvPr>
          <p:cNvGraphicFramePr>
            <a:graphicFrameLocks noGrp="1"/>
          </p:cNvGraphicFramePr>
          <p:nvPr>
            <p:ph idx="1"/>
            <p:extLst>
              <p:ext uri="{D42A27DB-BD31-4B8C-83A1-F6EECF244321}">
                <p14:modId xmlns:p14="http://schemas.microsoft.com/office/powerpoint/2010/main" val="73787287"/>
              </p:ext>
            </p:extLst>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4441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Rectangle 26">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6A86D1-43E1-4EAF-BEFB-1211D81F49CF}"/>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a:r>
              <a:rPr lang="en-US" sz="4000" kern="1200">
                <a:solidFill>
                  <a:srgbClr val="FFFFFF"/>
                </a:solidFill>
                <a:latin typeface="+mj-lt"/>
                <a:ea typeface="+mj-ea"/>
                <a:cs typeface="+mj-cs"/>
              </a:rPr>
              <a:t>Symptoms of Anxiety</a:t>
            </a:r>
          </a:p>
        </p:txBody>
      </p:sp>
      <p:sp>
        <p:nvSpPr>
          <p:cNvPr id="4" name="Content Placeholder 2">
            <a:extLst>
              <a:ext uri="{FF2B5EF4-FFF2-40B4-BE49-F238E27FC236}">
                <a16:creationId xmlns:a16="http://schemas.microsoft.com/office/drawing/2014/main" id="{E3FDF4C2-B0F2-4873-A0F2-2173F9C01419}"/>
              </a:ext>
            </a:extLst>
          </p:cNvPr>
          <p:cNvSpPr txBox="1">
            <a:spLocks/>
          </p:cNvSpPr>
          <p:nvPr/>
        </p:nvSpPr>
        <p:spPr>
          <a:xfrm>
            <a:off x="6774180" y="2240980"/>
            <a:ext cx="5097780" cy="43223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13" name="Content Placeholder 2">
            <a:extLst>
              <a:ext uri="{FF2B5EF4-FFF2-40B4-BE49-F238E27FC236}">
                <a16:creationId xmlns:a16="http://schemas.microsoft.com/office/drawing/2014/main" id="{B4B6F308-08FC-4532-9510-38127E9078D8}"/>
              </a:ext>
            </a:extLst>
          </p:cNvPr>
          <p:cNvGraphicFramePr>
            <a:graphicFrameLocks noGrp="1"/>
          </p:cNvGraphicFramePr>
          <p:nvPr>
            <p:ph idx="1"/>
            <p:extLst>
              <p:ext uri="{D42A27DB-BD31-4B8C-83A1-F6EECF244321}">
                <p14:modId xmlns:p14="http://schemas.microsoft.com/office/powerpoint/2010/main" val="2930315053"/>
              </p:ext>
            </p:extLst>
          </p:nvPr>
        </p:nvGraphicFramePr>
        <p:xfrm>
          <a:off x="4905052" y="325677"/>
          <a:ext cx="6666833" cy="6313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508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2ECC12-4189-4A40-B956-E63D53BF3908}"/>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Treatment for Anxiety</a:t>
            </a:r>
          </a:p>
        </p:txBody>
      </p:sp>
      <p:graphicFrame>
        <p:nvGraphicFramePr>
          <p:cNvPr id="5" name="Content Placeholder 2">
            <a:extLst>
              <a:ext uri="{FF2B5EF4-FFF2-40B4-BE49-F238E27FC236}">
                <a16:creationId xmlns:a16="http://schemas.microsoft.com/office/drawing/2014/main" id="{E08CA82F-9727-4FE3-8816-84B16A4CB8EC}"/>
              </a:ext>
            </a:extLst>
          </p:cNvPr>
          <p:cNvGraphicFramePr>
            <a:graphicFrameLocks noGrp="1"/>
          </p:cNvGraphicFramePr>
          <p:nvPr>
            <p:ph idx="1"/>
            <p:extLst>
              <p:ext uri="{D42A27DB-BD31-4B8C-83A1-F6EECF244321}">
                <p14:modId xmlns:p14="http://schemas.microsoft.com/office/powerpoint/2010/main" val="3236110602"/>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8300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US" sz="5100" dirty="0">
                <a:solidFill>
                  <a:schemeClr val="bg1"/>
                </a:solidFill>
              </a:rPr>
              <a:t>Interpersonal Skills for Peer Support</a:t>
            </a:r>
          </a:p>
        </p:txBody>
      </p:sp>
      <p:graphicFrame>
        <p:nvGraphicFramePr>
          <p:cNvPr id="6" name="Content Placeholder 2">
            <a:extLst>
              <a:ext uri="{FF2B5EF4-FFF2-40B4-BE49-F238E27FC236}">
                <a16:creationId xmlns:a16="http://schemas.microsoft.com/office/drawing/2014/main" id="{4F52D7BD-450F-4595-B26F-859858B2A42E}"/>
              </a:ext>
            </a:extLst>
          </p:cNvPr>
          <p:cNvGraphicFramePr>
            <a:graphicFrameLocks noGrp="1"/>
          </p:cNvGraphicFramePr>
          <p:nvPr>
            <p:ph idx="1"/>
            <p:extLst>
              <p:ext uri="{D42A27DB-BD31-4B8C-83A1-F6EECF244321}">
                <p14:modId xmlns:p14="http://schemas.microsoft.com/office/powerpoint/2010/main" val="365385733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0204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786385" y="841248"/>
            <a:ext cx="5129600" cy="5340097"/>
          </a:xfrm>
        </p:spPr>
        <p:txBody>
          <a:bodyPr anchor="ctr">
            <a:normAutofit/>
          </a:bodyPr>
          <a:lstStyle/>
          <a:p>
            <a:r>
              <a:rPr lang="en-US" sz="4800">
                <a:solidFill>
                  <a:schemeClr val="bg1"/>
                </a:solidFill>
              </a:rPr>
              <a:t>Depression</a:t>
            </a:r>
          </a:p>
        </p:txBody>
      </p:sp>
      <p:graphicFrame>
        <p:nvGraphicFramePr>
          <p:cNvPr id="6" name="Content Placeholder 2">
            <a:extLst>
              <a:ext uri="{FF2B5EF4-FFF2-40B4-BE49-F238E27FC236}">
                <a16:creationId xmlns:a16="http://schemas.microsoft.com/office/drawing/2014/main" id="{8448D276-CA0F-4CCE-B9C4-6FD68E1A1791}"/>
              </a:ext>
            </a:extLst>
          </p:cNvPr>
          <p:cNvGraphicFramePr>
            <a:graphicFrameLocks noGrp="1"/>
          </p:cNvGraphicFramePr>
          <p:nvPr>
            <p:ph idx="1"/>
            <p:extLst>
              <p:ext uri="{D42A27DB-BD31-4B8C-83A1-F6EECF244321}">
                <p14:modId xmlns:p14="http://schemas.microsoft.com/office/powerpoint/2010/main" val="822932111"/>
              </p:ext>
            </p:extLst>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09124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786385" y="841248"/>
            <a:ext cx="5129600" cy="5340097"/>
          </a:xfrm>
        </p:spPr>
        <p:txBody>
          <a:bodyPr anchor="ctr">
            <a:normAutofit/>
          </a:bodyPr>
          <a:lstStyle/>
          <a:p>
            <a:r>
              <a:rPr lang="en-US" sz="4800" dirty="0">
                <a:solidFill>
                  <a:schemeClr val="bg1"/>
                </a:solidFill>
              </a:rPr>
              <a:t>Forms of Depression</a:t>
            </a:r>
          </a:p>
        </p:txBody>
      </p:sp>
      <p:graphicFrame>
        <p:nvGraphicFramePr>
          <p:cNvPr id="6" name="Content Placeholder 2">
            <a:extLst>
              <a:ext uri="{FF2B5EF4-FFF2-40B4-BE49-F238E27FC236}">
                <a16:creationId xmlns:a16="http://schemas.microsoft.com/office/drawing/2014/main" id="{8448D276-CA0F-4CCE-B9C4-6FD68E1A1791}"/>
              </a:ext>
            </a:extLst>
          </p:cNvPr>
          <p:cNvGraphicFramePr>
            <a:graphicFrameLocks noGrp="1"/>
          </p:cNvGraphicFramePr>
          <p:nvPr>
            <p:ph idx="1"/>
            <p:extLst>
              <p:ext uri="{D42A27DB-BD31-4B8C-83A1-F6EECF244321}">
                <p14:modId xmlns:p14="http://schemas.microsoft.com/office/powerpoint/2010/main" val="1356513623"/>
              </p:ext>
            </p:extLst>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894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6A86D1-43E1-4EAF-BEFB-1211D81F49CF}"/>
              </a:ext>
            </a:extLst>
          </p:cNvPr>
          <p:cNvSpPr>
            <a:spLocks noGrp="1"/>
          </p:cNvSpPr>
          <p:nvPr>
            <p:ph type="title"/>
          </p:nvPr>
        </p:nvSpPr>
        <p:spPr>
          <a:xfrm>
            <a:off x="524741" y="620392"/>
            <a:ext cx="3808268" cy="5504688"/>
          </a:xfrm>
        </p:spPr>
        <p:txBody>
          <a:bodyPr vert="horz" lIns="91440" tIns="45720" rIns="91440" bIns="45720" rtlCol="0">
            <a:normAutofit/>
          </a:bodyPr>
          <a:lstStyle/>
          <a:p>
            <a:r>
              <a:rPr lang="en-US" sz="6000" kern="1200">
                <a:solidFill>
                  <a:schemeClr val="bg1"/>
                </a:solidFill>
                <a:latin typeface="+mj-lt"/>
                <a:ea typeface="+mj-ea"/>
                <a:cs typeface="+mj-cs"/>
              </a:rPr>
              <a:t>Symptoms of Depression</a:t>
            </a:r>
          </a:p>
        </p:txBody>
      </p:sp>
      <p:sp>
        <p:nvSpPr>
          <p:cNvPr id="4" name="Content Placeholder 2">
            <a:extLst>
              <a:ext uri="{FF2B5EF4-FFF2-40B4-BE49-F238E27FC236}">
                <a16:creationId xmlns:a16="http://schemas.microsoft.com/office/drawing/2014/main" id="{E3FDF4C2-B0F2-4873-A0F2-2173F9C01419}"/>
              </a:ext>
            </a:extLst>
          </p:cNvPr>
          <p:cNvSpPr txBox="1">
            <a:spLocks/>
          </p:cNvSpPr>
          <p:nvPr/>
        </p:nvSpPr>
        <p:spPr>
          <a:xfrm>
            <a:off x="6774180" y="2240980"/>
            <a:ext cx="5097780" cy="43223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rgbClr val="FFFFFF"/>
              </a:solidFill>
            </a:endParaRPr>
          </a:p>
          <a:p>
            <a:endParaRPr lang="en-US" sz="2400" dirty="0">
              <a:solidFill>
                <a:srgbClr val="FFFFFF"/>
              </a:solidFill>
            </a:endParaRPr>
          </a:p>
        </p:txBody>
      </p:sp>
      <p:graphicFrame>
        <p:nvGraphicFramePr>
          <p:cNvPr id="13" name="Content Placeholder 2">
            <a:extLst>
              <a:ext uri="{FF2B5EF4-FFF2-40B4-BE49-F238E27FC236}">
                <a16:creationId xmlns:a16="http://schemas.microsoft.com/office/drawing/2014/main" id="{10C8DF86-FD1C-4692-B36E-E569F3AA5414}"/>
              </a:ext>
            </a:extLst>
          </p:cNvPr>
          <p:cNvGraphicFramePr>
            <a:graphicFrameLocks noGrp="1"/>
          </p:cNvGraphicFramePr>
          <p:nvPr>
            <p:ph idx="1"/>
            <p:extLst>
              <p:ext uri="{D42A27DB-BD31-4B8C-83A1-F6EECF244321}">
                <p14:modId xmlns:p14="http://schemas.microsoft.com/office/powerpoint/2010/main" val="3598176761"/>
              </p:ext>
            </p:extLst>
          </p:nvPr>
        </p:nvGraphicFramePr>
        <p:xfrm>
          <a:off x="5468389" y="294675"/>
          <a:ext cx="6263640" cy="6406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4923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1544FE-C120-4CFE-88B6-800DB07A4DDF}"/>
              </a:ext>
            </a:extLst>
          </p:cNvPr>
          <p:cNvSpPr>
            <a:spLocks noGrp="1"/>
          </p:cNvSpPr>
          <p:nvPr>
            <p:ph type="title"/>
          </p:nvPr>
        </p:nvSpPr>
        <p:spPr>
          <a:xfrm>
            <a:off x="943277" y="712269"/>
            <a:ext cx="3370998" cy="5502264"/>
          </a:xfrm>
        </p:spPr>
        <p:txBody>
          <a:bodyPr>
            <a:normAutofit/>
          </a:bodyPr>
          <a:lstStyle/>
          <a:p>
            <a:r>
              <a:rPr lang="en-US">
                <a:solidFill>
                  <a:srgbClr val="FFFFFF"/>
                </a:solidFill>
              </a:rPr>
              <a:t>Treatment for Depression</a:t>
            </a:r>
          </a:p>
        </p:txBody>
      </p:sp>
      <p:cxnSp>
        <p:nvCxnSpPr>
          <p:cNvPr id="11" name="Straight Connector 10">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3E435161-967C-4DEA-9650-FEAE3BA1DD4C}"/>
              </a:ext>
            </a:extLst>
          </p:cNvPr>
          <p:cNvGraphicFramePr>
            <a:graphicFrameLocks noGrp="1"/>
          </p:cNvGraphicFramePr>
          <p:nvPr>
            <p:ph idx="1"/>
            <p:extLst>
              <p:ext uri="{D42A27DB-BD31-4B8C-83A1-F6EECF244321}">
                <p14:modId xmlns:p14="http://schemas.microsoft.com/office/powerpoint/2010/main" val="3511493713"/>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A9A54DD9-B8CD-405E-9F60-0DB21ACB00A8}"/>
              </a:ext>
            </a:extLst>
          </p:cNvPr>
          <p:cNvSpPr txBox="1"/>
          <p:nvPr/>
        </p:nvSpPr>
        <p:spPr>
          <a:xfrm>
            <a:off x="400022" y="5936102"/>
            <a:ext cx="4018426" cy="1200329"/>
          </a:xfrm>
          <a:prstGeom prst="rect">
            <a:avLst/>
          </a:prstGeom>
          <a:noFill/>
        </p:spPr>
        <p:txBody>
          <a:bodyPr wrap="square" rtlCol="0">
            <a:spAutoFit/>
          </a:bodyPr>
          <a:lstStyle/>
          <a:p>
            <a:r>
              <a:rPr lang="en-US" dirty="0">
                <a:hlinkClick r:id="rId8"/>
              </a:rPr>
              <a:t>https://www.nami.org/About-Mental-Illness/Mental-Health-Conditions/Depression/Treatment</a:t>
            </a:r>
            <a:endParaRPr lang="en-US" dirty="0"/>
          </a:p>
          <a:p>
            <a:endParaRPr lang="en-US" dirty="0"/>
          </a:p>
        </p:txBody>
      </p:sp>
    </p:spTree>
    <p:extLst>
      <p:ext uri="{BB962C8B-B14F-4D97-AF65-F5344CB8AC3E}">
        <p14:creationId xmlns:p14="http://schemas.microsoft.com/office/powerpoint/2010/main" val="572121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US" sz="6000">
                <a:solidFill>
                  <a:schemeClr val="bg1"/>
                </a:solidFill>
              </a:rPr>
              <a:t>Addictive Behaviors</a:t>
            </a:r>
          </a:p>
        </p:txBody>
      </p:sp>
      <p:graphicFrame>
        <p:nvGraphicFramePr>
          <p:cNvPr id="5" name="Content Placeholder 2">
            <a:extLst>
              <a:ext uri="{FF2B5EF4-FFF2-40B4-BE49-F238E27FC236}">
                <a16:creationId xmlns:a16="http://schemas.microsoft.com/office/drawing/2014/main" id="{AA985B9F-BE8F-4B01-8E85-AEE2AE0E4BC3}"/>
              </a:ext>
            </a:extLst>
          </p:cNvPr>
          <p:cNvGraphicFramePr>
            <a:graphicFrameLocks noGrp="1"/>
          </p:cNvGraphicFramePr>
          <p:nvPr>
            <p:ph idx="1"/>
            <p:extLst>
              <p:ext uri="{D42A27DB-BD31-4B8C-83A1-F6EECF244321}">
                <p14:modId xmlns:p14="http://schemas.microsoft.com/office/powerpoint/2010/main" val="3271657248"/>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5819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8E935324-DB97-48FB-AD3C-8B09D417E255}"/>
              </a:ext>
            </a:extLst>
          </p:cNvPr>
          <p:cNvSpPr>
            <a:spLocks noGrp="1"/>
          </p:cNvSpPr>
          <p:nvPr>
            <p:ph type="title"/>
          </p:nvPr>
        </p:nvSpPr>
        <p:spPr>
          <a:xfrm>
            <a:off x="786385" y="841248"/>
            <a:ext cx="3515244" cy="5340097"/>
          </a:xfrm>
        </p:spPr>
        <p:txBody>
          <a:bodyPr anchor="ctr">
            <a:normAutofit/>
          </a:bodyPr>
          <a:lstStyle/>
          <a:p>
            <a:r>
              <a:rPr lang="en-US" sz="4800" dirty="0">
                <a:solidFill>
                  <a:schemeClr val="bg1"/>
                </a:solidFill>
              </a:rPr>
              <a:t>Symptoms of Addiction – </a:t>
            </a:r>
            <a:br>
              <a:rPr lang="en-US" sz="4800" dirty="0">
                <a:solidFill>
                  <a:schemeClr val="bg1"/>
                </a:solidFill>
              </a:rPr>
            </a:br>
            <a:br>
              <a:rPr lang="en-US" sz="4800" dirty="0">
                <a:solidFill>
                  <a:schemeClr val="bg1"/>
                </a:solidFill>
              </a:rPr>
            </a:br>
            <a:r>
              <a:rPr lang="en-US" sz="4800" dirty="0">
                <a:solidFill>
                  <a:schemeClr val="bg1"/>
                </a:solidFill>
              </a:rPr>
              <a:t>Psychological</a:t>
            </a:r>
          </a:p>
        </p:txBody>
      </p:sp>
      <p:graphicFrame>
        <p:nvGraphicFramePr>
          <p:cNvPr id="5" name="Content Placeholder 2">
            <a:extLst>
              <a:ext uri="{FF2B5EF4-FFF2-40B4-BE49-F238E27FC236}">
                <a16:creationId xmlns:a16="http://schemas.microsoft.com/office/drawing/2014/main" id="{161EB1E2-606C-4396-99F5-9FEED82D1550}"/>
              </a:ext>
            </a:extLst>
          </p:cNvPr>
          <p:cNvGraphicFramePr>
            <a:graphicFrameLocks noGrp="1"/>
          </p:cNvGraphicFramePr>
          <p:nvPr>
            <p:ph idx="1"/>
            <p:extLst>
              <p:ext uri="{D42A27DB-BD31-4B8C-83A1-F6EECF244321}">
                <p14:modId xmlns:p14="http://schemas.microsoft.com/office/powerpoint/2010/main" val="2444823693"/>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390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8E935324-DB97-48FB-AD3C-8B09D417E255}"/>
              </a:ext>
            </a:extLst>
          </p:cNvPr>
          <p:cNvSpPr>
            <a:spLocks noGrp="1"/>
          </p:cNvSpPr>
          <p:nvPr>
            <p:ph type="title"/>
          </p:nvPr>
        </p:nvSpPr>
        <p:spPr>
          <a:xfrm>
            <a:off x="786385" y="841248"/>
            <a:ext cx="3515244" cy="5340097"/>
          </a:xfrm>
        </p:spPr>
        <p:txBody>
          <a:bodyPr anchor="ctr">
            <a:normAutofit/>
          </a:bodyPr>
          <a:lstStyle/>
          <a:p>
            <a:r>
              <a:rPr lang="en-US" sz="4800" dirty="0">
                <a:solidFill>
                  <a:schemeClr val="bg1"/>
                </a:solidFill>
              </a:rPr>
              <a:t>Symptoms of Addiction – </a:t>
            </a:r>
            <a:br>
              <a:rPr lang="en-US" sz="4800" dirty="0">
                <a:solidFill>
                  <a:schemeClr val="bg1"/>
                </a:solidFill>
              </a:rPr>
            </a:br>
            <a:br>
              <a:rPr lang="en-US" sz="4800" dirty="0">
                <a:solidFill>
                  <a:schemeClr val="bg1"/>
                </a:solidFill>
              </a:rPr>
            </a:br>
            <a:r>
              <a:rPr lang="en-US" sz="4800" dirty="0">
                <a:solidFill>
                  <a:schemeClr val="bg1"/>
                </a:solidFill>
              </a:rPr>
              <a:t>Social</a:t>
            </a:r>
          </a:p>
        </p:txBody>
      </p:sp>
      <p:graphicFrame>
        <p:nvGraphicFramePr>
          <p:cNvPr id="5" name="Content Placeholder 2">
            <a:extLst>
              <a:ext uri="{FF2B5EF4-FFF2-40B4-BE49-F238E27FC236}">
                <a16:creationId xmlns:a16="http://schemas.microsoft.com/office/drawing/2014/main" id="{093CA227-2B56-4C62-BAE0-26916F71952C}"/>
              </a:ext>
            </a:extLst>
          </p:cNvPr>
          <p:cNvGraphicFramePr>
            <a:graphicFrameLocks noGrp="1"/>
          </p:cNvGraphicFramePr>
          <p:nvPr>
            <p:ph idx="1"/>
            <p:extLst>
              <p:ext uri="{D42A27DB-BD31-4B8C-83A1-F6EECF244321}">
                <p14:modId xmlns:p14="http://schemas.microsoft.com/office/powerpoint/2010/main" val="4104108449"/>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22006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8E935324-DB97-48FB-AD3C-8B09D417E255}"/>
              </a:ext>
            </a:extLst>
          </p:cNvPr>
          <p:cNvSpPr>
            <a:spLocks noGrp="1"/>
          </p:cNvSpPr>
          <p:nvPr>
            <p:ph type="title"/>
          </p:nvPr>
        </p:nvSpPr>
        <p:spPr>
          <a:xfrm>
            <a:off x="786385" y="841248"/>
            <a:ext cx="3515244" cy="5340097"/>
          </a:xfrm>
        </p:spPr>
        <p:txBody>
          <a:bodyPr anchor="ctr">
            <a:normAutofit/>
          </a:bodyPr>
          <a:lstStyle/>
          <a:p>
            <a:r>
              <a:rPr lang="en-US" sz="4800" dirty="0">
                <a:solidFill>
                  <a:schemeClr val="bg1"/>
                </a:solidFill>
              </a:rPr>
              <a:t>Symptoms of Addiction – </a:t>
            </a:r>
            <a:br>
              <a:rPr lang="en-US" sz="4800" dirty="0">
                <a:solidFill>
                  <a:schemeClr val="bg1"/>
                </a:solidFill>
              </a:rPr>
            </a:br>
            <a:br>
              <a:rPr lang="en-US" sz="4800" dirty="0">
                <a:solidFill>
                  <a:schemeClr val="bg1"/>
                </a:solidFill>
              </a:rPr>
            </a:br>
            <a:r>
              <a:rPr lang="en-US" sz="4800" dirty="0">
                <a:solidFill>
                  <a:schemeClr val="bg1"/>
                </a:solidFill>
              </a:rPr>
              <a:t>Physical</a:t>
            </a:r>
          </a:p>
        </p:txBody>
      </p:sp>
      <p:graphicFrame>
        <p:nvGraphicFramePr>
          <p:cNvPr id="5" name="Content Placeholder 2">
            <a:extLst>
              <a:ext uri="{FF2B5EF4-FFF2-40B4-BE49-F238E27FC236}">
                <a16:creationId xmlns:a16="http://schemas.microsoft.com/office/drawing/2014/main" id="{161EB1E2-606C-4396-99F5-9FEED82D1550}"/>
              </a:ext>
            </a:extLst>
          </p:cNvPr>
          <p:cNvGraphicFramePr>
            <a:graphicFrameLocks noGrp="1"/>
          </p:cNvGraphicFramePr>
          <p:nvPr>
            <p:ph idx="1"/>
            <p:extLst>
              <p:ext uri="{D42A27DB-BD31-4B8C-83A1-F6EECF244321}">
                <p14:modId xmlns:p14="http://schemas.microsoft.com/office/powerpoint/2010/main" val="109375585"/>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7805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1795AC0-CC44-4F9C-BCAB-FCA34988CBC5}"/>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Responses to Addiction</a:t>
            </a:r>
          </a:p>
        </p:txBody>
      </p:sp>
      <p:graphicFrame>
        <p:nvGraphicFramePr>
          <p:cNvPr id="5" name="Content Placeholder 2">
            <a:extLst>
              <a:ext uri="{FF2B5EF4-FFF2-40B4-BE49-F238E27FC236}">
                <a16:creationId xmlns:a16="http://schemas.microsoft.com/office/drawing/2014/main" id="{0CEB20F3-F5F5-4742-A50F-ECBF2FB5BCF2}"/>
              </a:ext>
            </a:extLst>
          </p:cNvPr>
          <p:cNvGraphicFramePr>
            <a:graphicFrameLocks noGrp="1"/>
          </p:cNvGraphicFramePr>
          <p:nvPr>
            <p:ph idx="1"/>
            <p:extLst>
              <p:ext uri="{D42A27DB-BD31-4B8C-83A1-F6EECF244321}">
                <p14:modId xmlns:p14="http://schemas.microsoft.com/office/powerpoint/2010/main" val="254580253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2547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E2ED2-1FCC-4490-A1AE-DB627F6FB706}"/>
              </a:ext>
            </a:extLst>
          </p:cNvPr>
          <p:cNvSpPr>
            <a:spLocks noGrp="1"/>
          </p:cNvSpPr>
          <p:nvPr>
            <p:ph type="title"/>
          </p:nvPr>
        </p:nvSpPr>
        <p:spPr>
          <a:xfrm>
            <a:off x="1075767" y="1188637"/>
            <a:ext cx="2988234" cy="4480726"/>
          </a:xfrm>
        </p:spPr>
        <p:txBody>
          <a:bodyPr>
            <a:normAutofit/>
          </a:bodyPr>
          <a:lstStyle/>
          <a:p>
            <a:pPr algn="ctr"/>
            <a:r>
              <a:rPr lang="en-US" sz="4600" dirty="0"/>
              <a:t>Reflections </a:t>
            </a:r>
            <a:br>
              <a:rPr lang="en-US" sz="4600" dirty="0"/>
            </a:br>
            <a:r>
              <a:rPr lang="en-US" sz="4600" dirty="0"/>
              <a:t>– </a:t>
            </a:r>
            <a:br>
              <a:rPr lang="en-US" sz="4600" dirty="0"/>
            </a:br>
            <a:r>
              <a:rPr lang="en-US" sz="4600" dirty="0"/>
              <a:t>Self-Defeating Behavior</a:t>
            </a:r>
          </a:p>
        </p:txBody>
      </p:sp>
      <p:sp>
        <p:nvSpPr>
          <p:cNvPr id="3" name="Content Placeholder 2">
            <a:extLst>
              <a:ext uri="{FF2B5EF4-FFF2-40B4-BE49-F238E27FC236}">
                <a16:creationId xmlns:a16="http://schemas.microsoft.com/office/drawing/2014/main" id="{06EE4113-8AAD-4AC5-9B9D-9D6EB48FBC96}"/>
              </a:ext>
            </a:extLst>
          </p:cNvPr>
          <p:cNvSpPr>
            <a:spLocks noGrp="1"/>
          </p:cNvSpPr>
          <p:nvPr>
            <p:ph idx="1"/>
          </p:nvPr>
        </p:nvSpPr>
        <p:spPr>
          <a:xfrm>
            <a:off x="5059391" y="865414"/>
            <a:ext cx="4830135" cy="5127171"/>
          </a:xfrm>
        </p:spPr>
        <p:txBody>
          <a:bodyPr anchor="ctr">
            <a:noAutofit/>
          </a:bodyPr>
          <a:lstStyle/>
          <a:p>
            <a:r>
              <a:rPr lang="en-US" sz="2200" dirty="0"/>
              <a:t>How would you try to help someone who is suffering from anxiety?</a:t>
            </a:r>
          </a:p>
          <a:p>
            <a:endParaRPr lang="en-US" sz="2200" dirty="0"/>
          </a:p>
          <a:p>
            <a:r>
              <a:rPr lang="en-US" sz="2200" dirty="0"/>
              <a:t>How would you try to help someone who is suffering from depression?</a:t>
            </a:r>
          </a:p>
          <a:p>
            <a:endParaRPr lang="en-US" sz="2200" dirty="0"/>
          </a:p>
          <a:p>
            <a:r>
              <a:rPr lang="en-US" sz="2200" dirty="0"/>
              <a:t>How would you try to help someone who has a substance abuse problem?</a:t>
            </a:r>
          </a:p>
        </p:txBody>
      </p:sp>
    </p:spTree>
    <p:extLst>
      <p:ext uri="{BB962C8B-B14F-4D97-AF65-F5344CB8AC3E}">
        <p14:creationId xmlns:p14="http://schemas.microsoft.com/office/powerpoint/2010/main" val="629352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E2ED2-1FCC-4490-A1AE-DB627F6FB706}"/>
              </a:ext>
            </a:extLst>
          </p:cNvPr>
          <p:cNvSpPr>
            <a:spLocks noGrp="1"/>
          </p:cNvSpPr>
          <p:nvPr>
            <p:ph type="title"/>
          </p:nvPr>
        </p:nvSpPr>
        <p:spPr>
          <a:xfrm>
            <a:off x="567159" y="1188637"/>
            <a:ext cx="3819646" cy="4480726"/>
          </a:xfrm>
        </p:spPr>
        <p:txBody>
          <a:bodyPr>
            <a:normAutofit/>
          </a:bodyPr>
          <a:lstStyle/>
          <a:p>
            <a:pPr algn="ctr"/>
            <a:r>
              <a:rPr lang="en-US" sz="4600" dirty="0"/>
              <a:t>Reflections </a:t>
            </a:r>
            <a:br>
              <a:rPr lang="en-US" sz="4600" dirty="0"/>
            </a:br>
            <a:r>
              <a:rPr lang="en-US" sz="4600" dirty="0"/>
              <a:t>– </a:t>
            </a:r>
            <a:br>
              <a:rPr lang="en-US" sz="4600" dirty="0"/>
            </a:br>
            <a:r>
              <a:rPr lang="en-US" sz="4600" dirty="0"/>
              <a:t>Interpersonal Skills for Peer Support</a:t>
            </a:r>
          </a:p>
        </p:txBody>
      </p:sp>
      <p:sp>
        <p:nvSpPr>
          <p:cNvPr id="3" name="Content Placeholder 2">
            <a:extLst>
              <a:ext uri="{FF2B5EF4-FFF2-40B4-BE49-F238E27FC236}">
                <a16:creationId xmlns:a16="http://schemas.microsoft.com/office/drawing/2014/main" id="{06EE4113-8AAD-4AC5-9B9D-9D6EB48FBC96}"/>
              </a:ext>
            </a:extLst>
          </p:cNvPr>
          <p:cNvSpPr>
            <a:spLocks noGrp="1"/>
          </p:cNvSpPr>
          <p:nvPr>
            <p:ph idx="1"/>
          </p:nvPr>
        </p:nvSpPr>
        <p:spPr>
          <a:xfrm>
            <a:off x="5185459" y="601883"/>
            <a:ext cx="4831389" cy="5908875"/>
          </a:xfrm>
        </p:spPr>
        <p:txBody>
          <a:bodyPr anchor="ctr">
            <a:noAutofit/>
          </a:bodyPr>
          <a:lstStyle/>
          <a:p>
            <a:r>
              <a:rPr lang="en-US" sz="2200" dirty="0"/>
              <a:t>How would you assess your communication skills? What are your strengths and weaknesses?</a:t>
            </a:r>
          </a:p>
          <a:p>
            <a:endParaRPr lang="en-US" sz="2200" dirty="0"/>
          </a:p>
          <a:p>
            <a:r>
              <a:rPr lang="en-US" sz="2200" dirty="0"/>
              <a:t>How would you assess your relating skills? What are your strengths and weaknesses?</a:t>
            </a:r>
          </a:p>
          <a:p>
            <a:endParaRPr lang="en-US" sz="2200" dirty="0"/>
          </a:p>
          <a:p>
            <a:r>
              <a:rPr lang="en-US" sz="2200" dirty="0"/>
              <a:t>How would you assess your listening skills? What are your strengths and weaknesses?</a:t>
            </a:r>
          </a:p>
          <a:p>
            <a:endParaRPr lang="en-US" sz="2200" dirty="0"/>
          </a:p>
          <a:p>
            <a:r>
              <a:rPr lang="en-US" sz="2200" dirty="0"/>
              <a:t>How would you assess your responding skills? What are your strengths and weaknesses?</a:t>
            </a:r>
          </a:p>
          <a:p>
            <a:endParaRPr lang="en-US" sz="2200" dirty="0"/>
          </a:p>
        </p:txBody>
      </p:sp>
    </p:spTree>
    <p:extLst>
      <p:ext uri="{BB962C8B-B14F-4D97-AF65-F5344CB8AC3E}">
        <p14:creationId xmlns:p14="http://schemas.microsoft.com/office/powerpoint/2010/main" val="41132616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ence, plant, tree&#10;&#10;Description automatically generated">
            <a:extLst>
              <a:ext uri="{FF2B5EF4-FFF2-40B4-BE49-F238E27FC236}">
                <a16:creationId xmlns:a16="http://schemas.microsoft.com/office/drawing/2014/main" id="{09015410-4958-2438-DC7B-BD9B8637C905}"/>
              </a:ext>
            </a:extLst>
          </p:cNvPr>
          <p:cNvPicPr>
            <a:picLocks noChangeAspect="1"/>
          </p:cNvPicPr>
          <p:nvPr/>
        </p:nvPicPr>
        <p:blipFill rotWithShape="1">
          <a:blip r:embed="rId3">
            <a:extLst>
              <a:ext uri="{28A0092B-C50C-407E-A947-70E740481C1C}">
                <a14:useLocalDpi xmlns:a14="http://schemas.microsoft.com/office/drawing/2010/main" val="0"/>
              </a:ext>
            </a:extLst>
          </a:blip>
          <a:srcRect t="16428" b="4617"/>
          <a:stretch/>
        </p:blipFill>
        <p:spPr>
          <a:xfrm>
            <a:off x="457200" y="457200"/>
            <a:ext cx="11277600" cy="5943600"/>
          </a:xfrm>
          <a:prstGeom prst="rect">
            <a:avLst/>
          </a:prstGeom>
        </p:spPr>
      </p:pic>
      <p:sp>
        <p:nvSpPr>
          <p:cNvPr id="6" name="TextBox 5">
            <a:extLst>
              <a:ext uri="{FF2B5EF4-FFF2-40B4-BE49-F238E27FC236}">
                <a16:creationId xmlns:a16="http://schemas.microsoft.com/office/drawing/2014/main" id="{71B772AE-8B39-41CE-F6B1-0C75F0752862}"/>
              </a:ext>
            </a:extLst>
          </p:cNvPr>
          <p:cNvSpPr txBox="1"/>
          <p:nvPr/>
        </p:nvSpPr>
        <p:spPr>
          <a:xfrm>
            <a:off x="1983112" y="1815512"/>
            <a:ext cx="2497800" cy="923330"/>
          </a:xfrm>
          <a:prstGeom prst="rect">
            <a:avLst/>
          </a:prstGeom>
          <a:noFill/>
        </p:spPr>
        <p:txBody>
          <a:bodyPr wrap="none" rtlCol="0">
            <a:spAutoFit/>
          </a:bodyPr>
          <a:lstStyle/>
          <a:p>
            <a:r>
              <a:rPr lang="en-US" sz="5400" b="1" dirty="0">
                <a:solidFill>
                  <a:schemeClr val="bg1"/>
                </a:solidFill>
                <a:latin typeface="Algerian" panose="04020705040A02060702" pitchFamily="82" charset="0"/>
                <a:cs typeface="Aldhabi" panose="020B0604020202020204" pitchFamily="2" charset="-78"/>
              </a:rPr>
              <a:t>Break</a:t>
            </a:r>
          </a:p>
        </p:txBody>
      </p:sp>
    </p:spTree>
    <p:extLst>
      <p:ext uri="{BB962C8B-B14F-4D97-AF65-F5344CB8AC3E}">
        <p14:creationId xmlns:p14="http://schemas.microsoft.com/office/powerpoint/2010/main" val="573945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group of yellow figures and a red figure on the other side">
            <a:extLst>
              <a:ext uri="{FF2B5EF4-FFF2-40B4-BE49-F238E27FC236}">
                <a16:creationId xmlns:a16="http://schemas.microsoft.com/office/drawing/2014/main" id="{C1924484-AED0-43C5-134E-8E1ED53CD485}"/>
              </a:ext>
            </a:extLst>
          </p:cNvPr>
          <p:cNvPicPr>
            <a:picLocks noChangeAspect="1"/>
          </p:cNvPicPr>
          <p:nvPr/>
        </p:nvPicPr>
        <p:blipFill rotWithShape="1">
          <a:blip r:embed="rId3"/>
          <a:srcRect t="15730"/>
          <a:stretch/>
        </p:blipFill>
        <p:spPr>
          <a:xfrm>
            <a:off x="-3047" y="10"/>
            <a:ext cx="12191999" cy="6857990"/>
          </a:xfrm>
          <a:prstGeom prst="rect">
            <a:avLst/>
          </a:prstGeom>
        </p:spPr>
      </p:pic>
      <p:sp>
        <p:nvSpPr>
          <p:cNvPr id="26" name="Rectangle 2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D6B98A-E0D2-4C0C-BE49-C34105D4774B}"/>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kumimoji="0" lang="en-US" sz="5200" b="1" i="0" u="none" strike="noStrike" cap="none" spc="0" normalizeH="0" baseline="0" noProof="0">
                <a:ln>
                  <a:noFill/>
                </a:ln>
                <a:solidFill>
                  <a:srgbClr val="FFFFFF"/>
                </a:solidFill>
                <a:effectLst/>
                <a:uLnTx/>
                <a:uFillTx/>
              </a:rPr>
              <a:t>Addressing Loss &amp; Bereavement</a:t>
            </a:r>
            <a:endParaRPr lang="en-US" sz="5200" b="1">
              <a:solidFill>
                <a:srgbClr val="FFFFFF"/>
              </a:solidFill>
            </a:endParaRPr>
          </a:p>
        </p:txBody>
      </p:sp>
    </p:spTree>
    <p:extLst>
      <p:ext uri="{BB962C8B-B14F-4D97-AF65-F5344CB8AC3E}">
        <p14:creationId xmlns:p14="http://schemas.microsoft.com/office/powerpoint/2010/main" val="41899172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title"/>
          </p:nvPr>
        </p:nvSpPr>
        <p:spPr>
          <a:xfrm>
            <a:off x="786385" y="841248"/>
            <a:ext cx="3515244" cy="5340097"/>
          </a:xfrm>
        </p:spPr>
        <p:txBody>
          <a:bodyPr anchor="ctr">
            <a:normAutofit/>
          </a:bodyPr>
          <a:lstStyle/>
          <a:p>
            <a:r>
              <a:rPr lang="en-US" sz="4800" b="1" dirty="0">
                <a:solidFill>
                  <a:schemeClr val="bg1"/>
                </a:solidFill>
              </a:rPr>
              <a:t>Addressing Loss</a:t>
            </a:r>
          </a:p>
        </p:txBody>
      </p:sp>
      <p:graphicFrame>
        <p:nvGraphicFramePr>
          <p:cNvPr id="6" name="Content Placeholder 2">
            <a:extLst>
              <a:ext uri="{FF2B5EF4-FFF2-40B4-BE49-F238E27FC236}">
                <a16:creationId xmlns:a16="http://schemas.microsoft.com/office/drawing/2014/main" id="{B992AFBD-1ECC-4C05-9D1F-5B6CA34278B5}"/>
              </a:ext>
            </a:extLst>
          </p:cNvPr>
          <p:cNvGraphicFramePr>
            <a:graphicFrameLocks noGrp="1"/>
          </p:cNvGraphicFramePr>
          <p:nvPr>
            <p:ph idx="1"/>
            <p:extLst>
              <p:ext uri="{D42A27DB-BD31-4B8C-83A1-F6EECF244321}">
                <p14:modId xmlns:p14="http://schemas.microsoft.com/office/powerpoint/2010/main" val="123464476"/>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73111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1562" y="712269"/>
            <a:ext cx="3695173" cy="5502264"/>
          </a:xfrm>
        </p:spPr>
        <p:txBody>
          <a:bodyPr>
            <a:normAutofit/>
          </a:bodyPr>
          <a:lstStyle/>
          <a:p>
            <a:r>
              <a:rPr lang="en-US" sz="5400" dirty="0">
                <a:solidFill>
                  <a:srgbClr val="FFFFFF"/>
                </a:solidFill>
              </a:rPr>
              <a:t>Dealing with a Disability</a:t>
            </a:r>
          </a:p>
        </p:txBody>
      </p:sp>
      <p:cxnSp>
        <p:nvCxnSpPr>
          <p:cNvPr id="11" name="Straight Connector 10">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2">
            <a:extLst>
              <a:ext uri="{FF2B5EF4-FFF2-40B4-BE49-F238E27FC236}">
                <a16:creationId xmlns:a16="http://schemas.microsoft.com/office/drawing/2014/main" id="{72624068-1CFB-4B44-82CD-EC5A0755CC09}"/>
              </a:ext>
            </a:extLst>
          </p:cNvPr>
          <p:cNvGraphicFramePr>
            <a:graphicFrameLocks noGrp="1"/>
          </p:cNvGraphicFramePr>
          <p:nvPr>
            <p:ph idx="1"/>
            <p:extLst>
              <p:ext uri="{D42A27DB-BD31-4B8C-83A1-F6EECF244321}">
                <p14:modId xmlns:p14="http://schemas.microsoft.com/office/powerpoint/2010/main" val="3596066848"/>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151452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24741" y="620392"/>
            <a:ext cx="3808268" cy="5504688"/>
          </a:xfrm>
        </p:spPr>
        <p:txBody>
          <a:bodyPr>
            <a:normAutofit/>
          </a:bodyPr>
          <a:lstStyle/>
          <a:p>
            <a:r>
              <a:rPr lang="en-US" sz="5400" dirty="0">
                <a:solidFill>
                  <a:schemeClr val="bg1"/>
                </a:solidFill>
              </a:rPr>
              <a:t>Dealing with Retirement</a:t>
            </a:r>
          </a:p>
        </p:txBody>
      </p:sp>
      <p:graphicFrame>
        <p:nvGraphicFramePr>
          <p:cNvPr id="6" name="Content Placeholder 2">
            <a:extLst>
              <a:ext uri="{FF2B5EF4-FFF2-40B4-BE49-F238E27FC236}">
                <a16:creationId xmlns:a16="http://schemas.microsoft.com/office/drawing/2014/main" id="{E0C431B4-3376-43BF-A771-FD116525BC63}"/>
              </a:ext>
            </a:extLst>
          </p:cNvPr>
          <p:cNvGraphicFramePr>
            <a:graphicFrameLocks noGrp="1"/>
          </p:cNvGraphicFramePr>
          <p:nvPr>
            <p:ph idx="1"/>
            <p:extLst>
              <p:ext uri="{D42A27DB-BD31-4B8C-83A1-F6EECF244321}">
                <p14:modId xmlns:p14="http://schemas.microsoft.com/office/powerpoint/2010/main" val="274566038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59949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43277" y="712269"/>
            <a:ext cx="3370998" cy="5502264"/>
          </a:xfrm>
        </p:spPr>
        <p:txBody>
          <a:bodyPr vert="horz" lIns="91440" tIns="45720" rIns="91440" bIns="45720" rtlCol="0" anchor="ctr">
            <a:normAutofit/>
          </a:bodyPr>
          <a:lstStyle/>
          <a:p>
            <a:r>
              <a:rPr lang="en-US" sz="5400" kern="1200" dirty="0">
                <a:solidFill>
                  <a:srgbClr val="FFFFFF"/>
                </a:solidFill>
                <a:latin typeface="+mj-lt"/>
                <a:ea typeface="+mj-ea"/>
                <a:cs typeface="+mj-cs"/>
              </a:rPr>
              <a:t>Dealing with Death</a:t>
            </a:r>
            <a:br>
              <a:rPr lang="en-US" kern="1200" dirty="0">
                <a:solidFill>
                  <a:srgbClr val="FFFFFF"/>
                </a:solidFill>
                <a:latin typeface="+mj-lt"/>
                <a:ea typeface="+mj-ea"/>
                <a:cs typeface="+mj-cs"/>
              </a:rPr>
            </a:br>
            <a:endParaRPr lang="en-US" kern="1200" dirty="0">
              <a:solidFill>
                <a:srgbClr val="FFFFFF"/>
              </a:solidFill>
              <a:latin typeface="+mj-lt"/>
              <a:ea typeface="+mj-ea"/>
              <a:cs typeface="+mj-cs"/>
            </a:endParaRPr>
          </a:p>
        </p:txBody>
      </p:sp>
      <p:cxnSp>
        <p:nvCxnSpPr>
          <p:cNvPr id="17" name="Straight Connector 16">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11" name="Content Placeholder 2">
            <a:extLst>
              <a:ext uri="{FF2B5EF4-FFF2-40B4-BE49-F238E27FC236}">
                <a16:creationId xmlns:a16="http://schemas.microsoft.com/office/drawing/2014/main" id="{D00C742E-A0E2-4014-8933-0ED9D495B723}"/>
              </a:ext>
            </a:extLst>
          </p:cNvPr>
          <p:cNvGraphicFramePr/>
          <p:nvPr>
            <p:extLst>
              <p:ext uri="{D42A27DB-BD31-4B8C-83A1-F6EECF244321}">
                <p14:modId xmlns:p14="http://schemas.microsoft.com/office/powerpoint/2010/main" val="2241582842"/>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30181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8C3900-B8A1-4965-88E6-CBCBFE0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482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24568"/>
            <a:ext cx="3766457" cy="5412920"/>
          </a:xfrm>
        </p:spPr>
        <p:txBody>
          <a:bodyPr>
            <a:normAutofit/>
          </a:bodyPr>
          <a:lstStyle/>
          <a:p>
            <a:r>
              <a:rPr lang="en-US">
                <a:solidFill>
                  <a:srgbClr val="FFFFFF"/>
                </a:solidFill>
              </a:rPr>
              <a:t>Moral Injury</a:t>
            </a:r>
          </a:p>
        </p:txBody>
      </p:sp>
      <p:graphicFrame>
        <p:nvGraphicFramePr>
          <p:cNvPr id="8" name="Content Placeholder 2">
            <a:extLst>
              <a:ext uri="{FF2B5EF4-FFF2-40B4-BE49-F238E27FC236}">
                <a16:creationId xmlns:a16="http://schemas.microsoft.com/office/drawing/2014/main" id="{B8747696-FFC9-49FE-B7E6-D05EF85C9662}"/>
              </a:ext>
            </a:extLst>
          </p:cNvPr>
          <p:cNvGraphicFramePr>
            <a:graphicFrameLocks noGrp="1"/>
          </p:cNvGraphicFramePr>
          <p:nvPr>
            <p:ph idx="1"/>
            <p:extLst>
              <p:ext uri="{D42A27DB-BD31-4B8C-83A1-F6EECF244321}">
                <p14:modId xmlns:p14="http://schemas.microsoft.com/office/powerpoint/2010/main" val="3162562281"/>
              </p:ext>
            </p:extLst>
          </p:nvPr>
        </p:nvGraphicFramePr>
        <p:xfrm>
          <a:off x="5600700" y="623888"/>
          <a:ext cx="5753100" cy="5413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2421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0B3328F-6195-B5A2-F4CB-0F0B8ACDAF77}"/>
              </a:ext>
            </a:extLst>
          </p:cNvPr>
          <p:cNvSpPr>
            <a:spLocks noGrp="1"/>
          </p:cNvSpPr>
          <p:nvPr>
            <p:ph type="title"/>
          </p:nvPr>
        </p:nvSpPr>
        <p:spPr>
          <a:xfrm>
            <a:off x="578888" y="118634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Model of a Moral Injury</a:t>
            </a:r>
          </a:p>
        </p:txBody>
      </p:sp>
      <p:pic>
        <p:nvPicPr>
          <p:cNvPr id="5" name="Content Placeholder 4">
            <a:extLst>
              <a:ext uri="{FF2B5EF4-FFF2-40B4-BE49-F238E27FC236}">
                <a16:creationId xmlns:a16="http://schemas.microsoft.com/office/drawing/2014/main" id="{FD898384-C05E-F102-8BDC-921A7E7B3533}"/>
              </a:ext>
            </a:extLst>
          </p:cNvPr>
          <p:cNvPicPr>
            <a:picLocks noGrp="1" noChangeAspect="1"/>
          </p:cNvPicPr>
          <p:nvPr>
            <p:ph idx="1"/>
          </p:nvPr>
        </p:nvPicPr>
        <p:blipFill>
          <a:blip r:embed="rId3"/>
          <a:stretch>
            <a:fillRect/>
          </a:stretch>
        </p:blipFill>
        <p:spPr>
          <a:xfrm>
            <a:off x="4341960" y="662067"/>
            <a:ext cx="7072035" cy="5533866"/>
          </a:xfrm>
          <a:prstGeom prst="rect">
            <a:avLst/>
          </a:prstGeom>
        </p:spPr>
      </p:pic>
      <p:sp>
        <p:nvSpPr>
          <p:cNvPr id="6" name="TextBox 5">
            <a:extLst>
              <a:ext uri="{FF2B5EF4-FFF2-40B4-BE49-F238E27FC236}">
                <a16:creationId xmlns:a16="http://schemas.microsoft.com/office/drawing/2014/main" id="{6CE2ED9D-A2D4-D881-A8E2-9E907722E5D1}"/>
              </a:ext>
            </a:extLst>
          </p:cNvPr>
          <p:cNvSpPr txBox="1"/>
          <p:nvPr/>
        </p:nvSpPr>
        <p:spPr>
          <a:xfrm>
            <a:off x="259083" y="5062094"/>
            <a:ext cx="2941637" cy="1754326"/>
          </a:xfrm>
          <a:prstGeom prst="rect">
            <a:avLst/>
          </a:prstGeom>
          <a:noFill/>
        </p:spPr>
        <p:txBody>
          <a:bodyPr wrap="square" rtlCol="0">
            <a:spAutoFit/>
          </a:bodyPr>
          <a:lstStyle/>
          <a:p>
            <a:r>
              <a:rPr lang="en-US" sz="1200" dirty="0">
                <a:solidFill>
                  <a:schemeClr val="bg1"/>
                </a:solidFill>
              </a:rPr>
              <a:t>Koenig, H. G., Ames, D., Youssef, N. A., Oliver, J. P., Volk, F., Teng, E. J., Haynes, K., Erickson, Z. D., Arnold, I., </a:t>
            </a:r>
            <a:r>
              <a:rPr lang="en-US" sz="1200" dirty="0" err="1">
                <a:solidFill>
                  <a:schemeClr val="bg1"/>
                </a:solidFill>
              </a:rPr>
              <a:t>O’Garo</a:t>
            </a:r>
            <a:r>
              <a:rPr lang="en-US" sz="1200" dirty="0">
                <a:solidFill>
                  <a:schemeClr val="bg1"/>
                </a:solidFill>
              </a:rPr>
              <a:t>, K., &amp; Pearce, M. (2018). Screening for Moral Injury: The Moral Injury Symptom Scale – Military Version Short Form. Military Medicine, 183(11–12), e659–e665. </a:t>
            </a:r>
            <a:r>
              <a:rPr lang="en-US" sz="1200" dirty="0">
                <a:solidFill>
                  <a:srgbClr val="00B0F0"/>
                </a:solidFill>
              </a:rPr>
              <a:t>https://doi.org/10.1093/milmed/usy017 </a:t>
            </a:r>
          </a:p>
          <a:p>
            <a:endParaRPr lang="en-US" sz="1200" dirty="0"/>
          </a:p>
        </p:txBody>
      </p:sp>
    </p:spTree>
    <p:extLst>
      <p:ext uri="{BB962C8B-B14F-4D97-AF65-F5344CB8AC3E}">
        <p14:creationId xmlns:p14="http://schemas.microsoft.com/office/powerpoint/2010/main" val="4464985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43277" y="712269"/>
            <a:ext cx="3370998" cy="5502264"/>
          </a:xfrm>
        </p:spPr>
        <p:txBody>
          <a:bodyPr>
            <a:normAutofit/>
          </a:bodyPr>
          <a:lstStyle/>
          <a:p>
            <a:r>
              <a:rPr lang="en-US" dirty="0">
                <a:solidFill>
                  <a:srgbClr val="FFFFFF"/>
                </a:solidFill>
              </a:rPr>
              <a:t>Results of a Moral Injury</a:t>
            </a:r>
          </a:p>
        </p:txBody>
      </p:sp>
      <p:cxnSp>
        <p:nvCxnSpPr>
          <p:cNvPr id="11" name="Straight Connector 10">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2">
            <a:extLst>
              <a:ext uri="{FF2B5EF4-FFF2-40B4-BE49-F238E27FC236}">
                <a16:creationId xmlns:a16="http://schemas.microsoft.com/office/drawing/2014/main" id="{D4B5DF24-6070-4E4C-B9F1-2BCC58C912BC}"/>
              </a:ext>
            </a:extLst>
          </p:cNvPr>
          <p:cNvGraphicFramePr>
            <a:graphicFrameLocks noGrp="1"/>
          </p:cNvGraphicFramePr>
          <p:nvPr>
            <p:ph idx="1"/>
            <p:extLst>
              <p:ext uri="{D42A27DB-BD31-4B8C-83A1-F6EECF244321}">
                <p14:modId xmlns:p14="http://schemas.microsoft.com/office/powerpoint/2010/main" val="1822083342"/>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0830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E2ED2-1FCC-4490-A1AE-DB627F6FB706}"/>
              </a:ext>
            </a:extLst>
          </p:cNvPr>
          <p:cNvSpPr>
            <a:spLocks noGrp="1"/>
          </p:cNvSpPr>
          <p:nvPr>
            <p:ph type="title"/>
          </p:nvPr>
        </p:nvSpPr>
        <p:spPr>
          <a:xfrm>
            <a:off x="953846" y="1188637"/>
            <a:ext cx="3465753" cy="4480726"/>
          </a:xfrm>
        </p:spPr>
        <p:txBody>
          <a:bodyPr>
            <a:normAutofit/>
          </a:bodyPr>
          <a:lstStyle/>
          <a:p>
            <a:pPr algn="ctr"/>
            <a:r>
              <a:rPr lang="en-US" sz="4600" dirty="0"/>
              <a:t>Reflections </a:t>
            </a:r>
            <a:br>
              <a:rPr lang="en-US" sz="4600" dirty="0"/>
            </a:br>
            <a:r>
              <a:rPr lang="en-US" sz="4600" dirty="0"/>
              <a:t>– </a:t>
            </a:r>
            <a:br>
              <a:rPr lang="en-US" sz="4600" dirty="0"/>
            </a:br>
            <a:r>
              <a:rPr lang="en-US" sz="4600" dirty="0"/>
              <a:t>Addressing Loss &amp; Bereavement</a:t>
            </a:r>
          </a:p>
        </p:txBody>
      </p:sp>
      <p:sp>
        <p:nvSpPr>
          <p:cNvPr id="3" name="Content Placeholder 2">
            <a:extLst>
              <a:ext uri="{FF2B5EF4-FFF2-40B4-BE49-F238E27FC236}">
                <a16:creationId xmlns:a16="http://schemas.microsoft.com/office/drawing/2014/main" id="{06EE4113-8AAD-4AC5-9B9D-9D6EB48FBC96}"/>
              </a:ext>
            </a:extLst>
          </p:cNvPr>
          <p:cNvSpPr>
            <a:spLocks noGrp="1"/>
          </p:cNvSpPr>
          <p:nvPr>
            <p:ph idx="1"/>
          </p:nvPr>
        </p:nvSpPr>
        <p:spPr>
          <a:xfrm>
            <a:off x="4938205" y="520842"/>
            <a:ext cx="6805775" cy="5816316"/>
          </a:xfrm>
        </p:spPr>
        <p:txBody>
          <a:bodyPr anchor="ctr">
            <a:noAutofit/>
          </a:bodyPr>
          <a:lstStyle/>
          <a:p>
            <a:r>
              <a:rPr lang="en-US" sz="2200" dirty="0"/>
              <a:t>Do you know someone who has to live with a disability? Did they have any difficulties adjusting to their disability? How did they adjust to their disability?</a:t>
            </a:r>
          </a:p>
          <a:p>
            <a:endParaRPr lang="en-US" sz="800" dirty="0"/>
          </a:p>
          <a:p>
            <a:r>
              <a:rPr lang="en-US" sz="2200" dirty="0"/>
              <a:t>Do you know someone who has retired? Did they have any difficulties adjusting to retirement? How did they adjust to retirement?</a:t>
            </a:r>
          </a:p>
          <a:p>
            <a:endParaRPr lang="en-US" sz="800" dirty="0"/>
          </a:p>
          <a:p>
            <a:r>
              <a:rPr lang="en-US" sz="2200" dirty="0"/>
              <a:t>Do you know someone who has had to deal with a death in their life? Did they have any difficulties adjusting to the death? How did they adjust to the death?</a:t>
            </a:r>
          </a:p>
          <a:p>
            <a:endParaRPr lang="en-US" sz="800" dirty="0"/>
          </a:p>
          <a:p>
            <a:r>
              <a:rPr lang="en-US" sz="2200" dirty="0"/>
              <a:t>Do you know someone who has suffered a moral injury? Did they have any difficulties adjusting to their moral injury? How did they overcome their moral injury?</a:t>
            </a:r>
          </a:p>
        </p:txBody>
      </p:sp>
    </p:spTree>
    <p:extLst>
      <p:ext uri="{BB962C8B-B14F-4D97-AF65-F5344CB8AC3E}">
        <p14:creationId xmlns:p14="http://schemas.microsoft.com/office/powerpoint/2010/main" val="1166116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anchor="ctr">
            <a:normAutofit/>
          </a:bodyPr>
          <a:lstStyle/>
          <a:p>
            <a:r>
              <a:rPr lang="sv-SE" sz="4000">
                <a:solidFill>
                  <a:srgbClr val="FFFFFF"/>
                </a:solidFill>
              </a:rPr>
              <a:t>Communication Skills</a:t>
            </a:r>
          </a:p>
        </p:txBody>
      </p:sp>
      <p:graphicFrame>
        <p:nvGraphicFramePr>
          <p:cNvPr id="6" name="Content Placeholder 2">
            <a:extLst>
              <a:ext uri="{FF2B5EF4-FFF2-40B4-BE49-F238E27FC236}">
                <a16:creationId xmlns:a16="http://schemas.microsoft.com/office/drawing/2014/main" id="{CFC0DC43-4AE0-40A2-9B51-5F07DF526DB0}"/>
              </a:ext>
            </a:extLst>
          </p:cNvPr>
          <p:cNvGraphicFramePr>
            <a:graphicFrameLocks noGrp="1"/>
          </p:cNvGraphicFramePr>
          <p:nvPr>
            <p:ph idx="1"/>
            <p:extLst>
              <p:ext uri="{D42A27DB-BD31-4B8C-83A1-F6EECF244321}">
                <p14:modId xmlns:p14="http://schemas.microsoft.com/office/powerpoint/2010/main" val="2611693963"/>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18114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ence, plant, tree&#10;&#10;Description automatically generated">
            <a:extLst>
              <a:ext uri="{FF2B5EF4-FFF2-40B4-BE49-F238E27FC236}">
                <a16:creationId xmlns:a16="http://schemas.microsoft.com/office/drawing/2014/main" id="{09015410-4958-2438-DC7B-BD9B8637C905}"/>
              </a:ext>
            </a:extLst>
          </p:cNvPr>
          <p:cNvPicPr>
            <a:picLocks noChangeAspect="1"/>
          </p:cNvPicPr>
          <p:nvPr/>
        </p:nvPicPr>
        <p:blipFill rotWithShape="1">
          <a:blip r:embed="rId3">
            <a:extLst>
              <a:ext uri="{28A0092B-C50C-407E-A947-70E740481C1C}">
                <a14:useLocalDpi xmlns:a14="http://schemas.microsoft.com/office/drawing/2010/main" val="0"/>
              </a:ext>
            </a:extLst>
          </a:blip>
          <a:srcRect t="16428" b="4617"/>
          <a:stretch/>
        </p:blipFill>
        <p:spPr>
          <a:xfrm>
            <a:off x="457200" y="457200"/>
            <a:ext cx="11277600" cy="5943600"/>
          </a:xfrm>
          <a:prstGeom prst="rect">
            <a:avLst/>
          </a:prstGeom>
        </p:spPr>
      </p:pic>
      <p:sp>
        <p:nvSpPr>
          <p:cNvPr id="6" name="TextBox 5">
            <a:extLst>
              <a:ext uri="{FF2B5EF4-FFF2-40B4-BE49-F238E27FC236}">
                <a16:creationId xmlns:a16="http://schemas.microsoft.com/office/drawing/2014/main" id="{71B772AE-8B39-41CE-F6B1-0C75F0752862}"/>
              </a:ext>
            </a:extLst>
          </p:cNvPr>
          <p:cNvSpPr txBox="1"/>
          <p:nvPr/>
        </p:nvSpPr>
        <p:spPr>
          <a:xfrm>
            <a:off x="1983112" y="1815512"/>
            <a:ext cx="2497800" cy="923330"/>
          </a:xfrm>
          <a:prstGeom prst="rect">
            <a:avLst/>
          </a:prstGeom>
          <a:noFill/>
        </p:spPr>
        <p:txBody>
          <a:bodyPr wrap="none" rtlCol="0">
            <a:spAutoFit/>
          </a:bodyPr>
          <a:lstStyle/>
          <a:p>
            <a:r>
              <a:rPr lang="en-US" sz="5400" b="1" dirty="0">
                <a:solidFill>
                  <a:schemeClr val="bg1"/>
                </a:solidFill>
                <a:latin typeface="Algerian" panose="04020705040A02060702" pitchFamily="82" charset="0"/>
                <a:cs typeface="Aldhabi" panose="020B0604020202020204" pitchFamily="2" charset="-78"/>
              </a:rPr>
              <a:t>Break</a:t>
            </a:r>
          </a:p>
        </p:txBody>
      </p:sp>
    </p:spTree>
    <p:extLst>
      <p:ext uri="{BB962C8B-B14F-4D97-AF65-F5344CB8AC3E}">
        <p14:creationId xmlns:p14="http://schemas.microsoft.com/office/powerpoint/2010/main" val="33322192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8"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txBody>
            <a:bodyPr/>
            <a:lstStyle/>
            <a:p>
              <a:endParaRPr lang="en-US"/>
            </a:p>
          </p:txBody>
        </p:sp>
        <p:sp>
          <p:nvSpPr>
            <p:cNvPr id="9" name="Oval 8">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txBody>
            <a:bodyPr/>
            <a:lstStyle/>
            <a:p>
              <a:endParaRPr lang="en-US"/>
            </a:p>
          </p:txBody>
        </p:sp>
        <p:sp>
          <p:nvSpPr>
            <p:cNvPr id="10"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txBody>
            <a:bodyPr/>
            <a:lstStyle/>
            <a:p>
              <a:endParaRPr lang="en-US"/>
            </a:p>
          </p:txBody>
        </p:sp>
      </p:grpSp>
      <p:sp>
        <p:nvSpPr>
          <p:cNvPr id="12" name="Rectangle 11">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2D6B98A-E0D2-4C0C-BE49-C34105D4774B}"/>
              </a:ext>
            </a:extLst>
          </p:cNvPr>
          <p:cNvSpPr>
            <a:spLocks noGrp="1"/>
          </p:cNvSpPr>
          <p:nvPr>
            <p:ph type="title"/>
          </p:nvPr>
        </p:nvSpPr>
        <p:spPr>
          <a:xfrm>
            <a:off x="1524000" y="2776538"/>
            <a:ext cx="9144000" cy="1381188"/>
          </a:xfrm>
        </p:spPr>
        <p:txBody>
          <a:bodyPr vert="horz" lIns="91440" tIns="45720" rIns="91440" bIns="45720" rtlCol="0" anchor="ctr">
            <a:normAutofit/>
          </a:bodyPr>
          <a:lstStyle/>
          <a:p>
            <a:pPr algn="ctr"/>
            <a:r>
              <a:rPr kumimoji="0" lang="en-US" sz="4000" b="1" i="0" u="none" strike="noStrike" kern="1200" cap="none" spc="0" normalizeH="0" baseline="0" noProof="0" dirty="0">
                <a:ln>
                  <a:noFill/>
                </a:ln>
                <a:solidFill>
                  <a:schemeClr val="bg2"/>
                </a:solidFill>
                <a:effectLst/>
                <a:uLnTx/>
                <a:uFillTx/>
                <a:latin typeface="Abadi" panose="020B0604020202020204" pitchFamily="34" charset="0"/>
              </a:rPr>
              <a:t>Suicide in Law Enforcement</a:t>
            </a:r>
            <a:endParaRPr lang="en-US" sz="4000" b="1" kern="1200" dirty="0">
              <a:solidFill>
                <a:schemeClr val="bg2"/>
              </a:solidFill>
              <a:latin typeface="Abadi" panose="020B0604020202020204" pitchFamily="34" charset="0"/>
            </a:endParaRPr>
          </a:p>
        </p:txBody>
      </p:sp>
    </p:spTree>
    <p:extLst>
      <p:ext uri="{BB962C8B-B14F-4D97-AF65-F5344CB8AC3E}">
        <p14:creationId xmlns:p14="http://schemas.microsoft.com/office/powerpoint/2010/main" val="1312862915"/>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383564" y="348865"/>
            <a:ext cx="9718111" cy="1576446"/>
          </a:xfrm>
        </p:spPr>
        <p:txBody>
          <a:bodyPr anchor="ctr">
            <a:normAutofit/>
          </a:bodyPr>
          <a:lstStyle/>
          <a:p>
            <a:r>
              <a:rPr lang="en-US" sz="4000" dirty="0">
                <a:solidFill>
                  <a:srgbClr val="FFFFFF"/>
                </a:solidFill>
              </a:rPr>
              <a:t>Suicide In Law Enforcement – The Facts</a:t>
            </a:r>
          </a:p>
        </p:txBody>
      </p:sp>
      <p:graphicFrame>
        <p:nvGraphicFramePr>
          <p:cNvPr id="6" name="Content Placeholder 2">
            <a:extLst>
              <a:ext uri="{FF2B5EF4-FFF2-40B4-BE49-F238E27FC236}">
                <a16:creationId xmlns:a16="http://schemas.microsoft.com/office/drawing/2014/main" id="{B4521BB2-3E74-481A-A1B3-870FBE05B2A8}"/>
              </a:ext>
            </a:extLst>
          </p:cNvPr>
          <p:cNvGraphicFramePr>
            <a:graphicFrameLocks noGrp="1"/>
          </p:cNvGraphicFramePr>
          <p:nvPr>
            <p:ph idx="1"/>
          </p:nvPr>
        </p:nvGraphicFramePr>
        <p:xfrm>
          <a:off x="644056" y="2273575"/>
          <a:ext cx="10927829" cy="4401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20539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0042" y="130630"/>
            <a:ext cx="8391525" cy="1110342"/>
          </a:xfrm>
        </p:spPr>
        <p:txBody>
          <a:bodyPr>
            <a:normAutofit/>
          </a:bodyPr>
          <a:lstStyle/>
          <a:p>
            <a:r>
              <a:rPr lang="en-US" dirty="0"/>
              <a:t>Causes of Suicidal Ideation</a:t>
            </a:r>
          </a:p>
        </p:txBody>
      </p:sp>
      <p:graphicFrame>
        <p:nvGraphicFramePr>
          <p:cNvPr id="6" name="Content Placeholder 2">
            <a:extLst>
              <a:ext uri="{FF2B5EF4-FFF2-40B4-BE49-F238E27FC236}">
                <a16:creationId xmlns:a16="http://schemas.microsoft.com/office/drawing/2014/main" id="{A9F1CFE8-8BD3-4200-BCE6-F2FAE49E71F6}"/>
              </a:ext>
            </a:extLst>
          </p:cNvPr>
          <p:cNvGraphicFramePr>
            <a:graphicFrameLocks noGrp="1"/>
          </p:cNvGraphicFramePr>
          <p:nvPr>
            <p:ph idx="1"/>
          </p:nvPr>
        </p:nvGraphicFramePr>
        <p:xfrm>
          <a:off x="838199" y="1392927"/>
          <a:ext cx="10515600" cy="5334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2709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385" y="841248"/>
            <a:ext cx="3515244" cy="5340097"/>
          </a:xfrm>
        </p:spPr>
        <p:txBody>
          <a:bodyPr anchor="ctr">
            <a:normAutofit/>
          </a:bodyPr>
          <a:lstStyle/>
          <a:p>
            <a:r>
              <a:rPr lang="en-US" sz="4800" dirty="0"/>
              <a:t>Other Possible Motives for Suicide</a:t>
            </a:r>
          </a:p>
        </p:txBody>
      </p:sp>
      <p:graphicFrame>
        <p:nvGraphicFramePr>
          <p:cNvPr id="6" name="Content Placeholder 2">
            <a:extLst>
              <a:ext uri="{FF2B5EF4-FFF2-40B4-BE49-F238E27FC236}">
                <a16:creationId xmlns:a16="http://schemas.microsoft.com/office/drawing/2014/main" id="{931CEF2C-0831-4C0E-B2DB-7C04E6308443}"/>
              </a:ext>
            </a:extLst>
          </p:cNvPr>
          <p:cNvGraphicFramePr>
            <a:graphicFrameLocks noGrp="1"/>
          </p:cNvGraphicFramePr>
          <p:nvPr>
            <p:ph idx="1"/>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16203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385" y="841248"/>
            <a:ext cx="3515244" cy="5340097"/>
          </a:xfrm>
        </p:spPr>
        <p:txBody>
          <a:bodyPr vert="horz" lIns="91440" tIns="45720" rIns="91440" bIns="45720" rtlCol="0" anchor="ctr">
            <a:normAutofit/>
          </a:bodyPr>
          <a:lstStyle/>
          <a:p>
            <a:r>
              <a:rPr lang="en-US" sz="4800" kern="1200" dirty="0">
                <a:solidFill>
                  <a:schemeClr val="bg1"/>
                </a:solidFill>
                <a:latin typeface="+mj-lt"/>
                <a:ea typeface="+mj-ea"/>
                <a:cs typeface="+mj-cs"/>
              </a:rPr>
              <a:t>Symptoms to Assess Suicidal Ideation</a:t>
            </a:r>
          </a:p>
        </p:txBody>
      </p:sp>
      <p:graphicFrame>
        <p:nvGraphicFramePr>
          <p:cNvPr id="5" name="Content Placeholder 2">
            <a:extLst>
              <a:ext uri="{FF2B5EF4-FFF2-40B4-BE49-F238E27FC236}">
                <a16:creationId xmlns:a16="http://schemas.microsoft.com/office/drawing/2014/main" id="{3F09C633-819D-4C74-A9B8-72599676A6E5}"/>
              </a:ext>
            </a:extLst>
          </p:cNvPr>
          <p:cNvGraphicFramePr>
            <a:graphicFrameLocks noGrp="1"/>
          </p:cNvGraphicFramePr>
          <p:nvPr>
            <p:ph sz="half" idx="1"/>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17942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93B3-AABD-3582-E4B9-2A9AFA788FE8}"/>
              </a:ext>
            </a:extLst>
          </p:cNvPr>
          <p:cNvSpPr>
            <a:spLocks noGrp="1"/>
          </p:cNvSpPr>
          <p:nvPr>
            <p:ph type="title"/>
          </p:nvPr>
        </p:nvSpPr>
        <p:spPr>
          <a:xfrm>
            <a:off x="838200" y="365126"/>
            <a:ext cx="10515600" cy="917410"/>
          </a:xfrm>
        </p:spPr>
        <p:txBody>
          <a:bodyPr/>
          <a:lstStyle/>
          <a:p>
            <a:r>
              <a:rPr lang="en-US" b="1" dirty="0"/>
              <a:t>How to Respond to Someone Who is Suicidal</a:t>
            </a:r>
          </a:p>
        </p:txBody>
      </p:sp>
      <p:sp>
        <p:nvSpPr>
          <p:cNvPr id="3" name="Content Placeholder 2">
            <a:extLst>
              <a:ext uri="{FF2B5EF4-FFF2-40B4-BE49-F238E27FC236}">
                <a16:creationId xmlns:a16="http://schemas.microsoft.com/office/drawing/2014/main" id="{8726DC2F-EB45-DC35-9534-1662DD407387}"/>
              </a:ext>
            </a:extLst>
          </p:cNvPr>
          <p:cNvSpPr>
            <a:spLocks noGrp="1"/>
          </p:cNvSpPr>
          <p:nvPr>
            <p:ph idx="1"/>
          </p:nvPr>
        </p:nvSpPr>
        <p:spPr>
          <a:xfrm>
            <a:off x="838200" y="1282536"/>
            <a:ext cx="10515600" cy="5403271"/>
          </a:xfrm>
        </p:spPr>
        <p:txBody>
          <a:bodyPr>
            <a:normAutofit/>
          </a:bodyPr>
          <a:lstStyle/>
          <a:p>
            <a:pPr>
              <a:lnSpc>
                <a:spcPct val="150000"/>
              </a:lnSpc>
            </a:pPr>
            <a:r>
              <a:rPr lang="en-US" dirty="0">
                <a:solidFill>
                  <a:srgbClr val="0000FF"/>
                </a:solidFill>
              </a:rPr>
              <a:t>Look for warning signs – IS PATH WARM</a:t>
            </a:r>
          </a:p>
          <a:p>
            <a:pPr>
              <a:lnSpc>
                <a:spcPct val="150000"/>
              </a:lnSpc>
            </a:pPr>
            <a:r>
              <a:rPr lang="en-US" dirty="0"/>
              <a:t>Encourage the person to seek treatment</a:t>
            </a:r>
          </a:p>
          <a:p>
            <a:pPr>
              <a:lnSpc>
                <a:spcPct val="150000"/>
              </a:lnSpc>
            </a:pPr>
            <a:r>
              <a:rPr lang="en-US" dirty="0">
                <a:solidFill>
                  <a:srgbClr val="0000FF"/>
                </a:solidFill>
              </a:rPr>
              <a:t>Offer to help the person take steps to get assistance and support</a:t>
            </a:r>
          </a:p>
          <a:p>
            <a:pPr>
              <a:lnSpc>
                <a:spcPct val="150000"/>
              </a:lnSpc>
            </a:pPr>
            <a:r>
              <a:rPr lang="en-US" dirty="0"/>
              <a:t>Be respectful and acknowledge the person's feelings</a:t>
            </a:r>
          </a:p>
          <a:p>
            <a:pPr>
              <a:lnSpc>
                <a:spcPct val="150000"/>
              </a:lnSpc>
            </a:pPr>
            <a:r>
              <a:rPr lang="en-US" dirty="0">
                <a:solidFill>
                  <a:srgbClr val="0000FF"/>
                </a:solidFill>
              </a:rPr>
              <a:t>Never promise to keep someone's suicidal feelings a secret</a:t>
            </a:r>
          </a:p>
          <a:p>
            <a:pPr>
              <a:lnSpc>
                <a:spcPct val="150000"/>
              </a:lnSpc>
            </a:pPr>
            <a:r>
              <a:rPr lang="en-US" dirty="0"/>
              <a:t>Offer reassurance that things can get better</a:t>
            </a:r>
          </a:p>
          <a:p>
            <a:pPr>
              <a:lnSpc>
                <a:spcPct val="150000"/>
              </a:lnSpc>
            </a:pPr>
            <a:r>
              <a:rPr lang="en-US" dirty="0">
                <a:solidFill>
                  <a:srgbClr val="0000FF"/>
                </a:solidFill>
              </a:rPr>
              <a:t>Encourage the person to avoid alcohol and drug use</a:t>
            </a:r>
          </a:p>
          <a:p>
            <a:endParaRPr lang="en-US" dirty="0"/>
          </a:p>
          <a:p>
            <a:endParaRPr lang="en-US" dirty="0"/>
          </a:p>
        </p:txBody>
      </p:sp>
    </p:spTree>
    <p:extLst>
      <p:ext uri="{BB962C8B-B14F-4D97-AF65-F5344CB8AC3E}">
        <p14:creationId xmlns:p14="http://schemas.microsoft.com/office/powerpoint/2010/main" val="39919985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Solo journey">
            <a:extLst>
              <a:ext uri="{FF2B5EF4-FFF2-40B4-BE49-F238E27FC236}">
                <a16:creationId xmlns:a16="http://schemas.microsoft.com/office/drawing/2014/main" id="{17D81E75-B0FA-4457-A12A-83B28C868FC2}"/>
              </a:ext>
            </a:extLst>
          </p:cNvPr>
          <p:cNvPicPr>
            <a:picLocks noChangeAspect="1"/>
          </p:cNvPicPr>
          <p:nvPr/>
        </p:nvPicPr>
        <p:blipFill rotWithShape="1">
          <a:blip r:embed="rId3">
            <a:alphaModFix amt="50000"/>
          </a:blip>
          <a:srcRect t="14293" b="10707"/>
          <a:stretch/>
        </p:blipFill>
        <p:spPr>
          <a:xfrm>
            <a:off x="1286284" y="54848"/>
            <a:ext cx="12191980" cy="6857999"/>
          </a:xfrm>
          <a:prstGeom prst="rect">
            <a:avLst/>
          </a:prstGeom>
        </p:spPr>
      </p:pic>
      <p:sp>
        <p:nvSpPr>
          <p:cNvPr id="2" name="Title 1"/>
          <p:cNvSpPr>
            <a:spLocks noGrp="1"/>
          </p:cNvSpPr>
          <p:nvPr>
            <p:ph type="title"/>
          </p:nvPr>
        </p:nvSpPr>
        <p:spPr>
          <a:xfrm>
            <a:off x="7859436" y="957695"/>
            <a:ext cx="3750177" cy="4930246"/>
          </a:xfrm>
        </p:spPr>
        <p:txBody>
          <a:bodyPr vert="horz" lIns="91440" tIns="45720" rIns="91440" bIns="45720" rtlCol="0" anchor="ctr">
            <a:normAutofit/>
          </a:bodyPr>
          <a:lstStyle/>
          <a:p>
            <a:pPr algn="r"/>
            <a:r>
              <a:rPr lang="en-US" dirty="0">
                <a:solidFill>
                  <a:schemeClr val="bg1"/>
                </a:solidFill>
              </a:rPr>
              <a:t>Assessment: </a:t>
            </a:r>
            <a:br>
              <a:rPr lang="en-US" dirty="0">
                <a:solidFill>
                  <a:schemeClr val="bg1"/>
                </a:solidFill>
              </a:rPr>
            </a:br>
            <a:r>
              <a:rPr lang="en-US" dirty="0">
                <a:solidFill>
                  <a:schemeClr val="bg1"/>
                </a:solidFill>
              </a:rPr>
              <a:t>IS PATH WARM</a:t>
            </a:r>
          </a:p>
        </p:txBody>
      </p:sp>
      <p:sp>
        <p:nvSpPr>
          <p:cNvPr id="3" name="Content Placeholder 2"/>
          <p:cNvSpPr>
            <a:spLocks noGrp="1"/>
          </p:cNvSpPr>
          <p:nvPr>
            <p:ph sz="half" idx="1"/>
          </p:nvPr>
        </p:nvSpPr>
        <p:spPr>
          <a:xfrm>
            <a:off x="1527858" y="620805"/>
            <a:ext cx="5704506" cy="6106886"/>
          </a:xfrm>
        </p:spPr>
        <p:txBody>
          <a:bodyPr vert="horz" lIns="91440" tIns="45720" rIns="91440" bIns="45720" rtlCol="0" anchor="ctr">
            <a:normAutofit lnSpcReduction="10000"/>
          </a:bodyPr>
          <a:lstStyle/>
          <a:p>
            <a:pPr lvl="0"/>
            <a:r>
              <a:rPr lang="en-US" sz="3600" b="1" dirty="0">
                <a:solidFill>
                  <a:schemeClr val="bg1"/>
                </a:solidFill>
              </a:rPr>
              <a:t>I</a:t>
            </a:r>
            <a:r>
              <a:rPr lang="en-US" sz="3600" dirty="0">
                <a:solidFill>
                  <a:schemeClr val="bg1"/>
                </a:solidFill>
              </a:rPr>
              <a:t>deation </a:t>
            </a:r>
          </a:p>
          <a:p>
            <a:pPr lvl="0"/>
            <a:r>
              <a:rPr lang="en-US" sz="3600" b="1" dirty="0">
                <a:solidFill>
                  <a:schemeClr val="bg1"/>
                </a:solidFill>
              </a:rPr>
              <a:t>S</a:t>
            </a:r>
            <a:r>
              <a:rPr lang="en-US" sz="3600" dirty="0">
                <a:solidFill>
                  <a:schemeClr val="bg1"/>
                </a:solidFill>
              </a:rPr>
              <a:t>ubstance Use</a:t>
            </a:r>
          </a:p>
          <a:p>
            <a:pPr lvl="0"/>
            <a:r>
              <a:rPr lang="en-US" sz="3600" b="1" dirty="0">
                <a:solidFill>
                  <a:schemeClr val="bg1"/>
                </a:solidFill>
              </a:rPr>
              <a:t>P</a:t>
            </a:r>
            <a:r>
              <a:rPr lang="en-US" sz="3600" dirty="0">
                <a:solidFill>
                  <a:schemeClr val="bg1"/>
                </a:solidFill>
              </a:rPr>
              <a:t>urposelessness</a:t>
            </a:r>
          </a:p>
          <a:p>
            <a:pPr lvl="0"/>
            <a:r>
              <a:rPr lang="en-US" sz="3600" b="1" dirty="0">
                <a:solidFill>
                  <a:schemeClr val="bg1"/>
                </a:solidFill>
              </a:rPr>
              <a:t>A</a:t>
            </a:r>
            <a:r>
              <a:rPr lang="en-US" sz="3600" dirty="0">
                <a:solidFill>
                  <a:schemeClr val="bg1"/>
                </a:solidFill>
              </a:rPr>
              <a:t>nger</a:t>
            </a:r>
          </a:p>
          <a:p>
            <a:pPr lvl="0"/>
            <a:r>
              <a:rPr lang="en-US" sz="3600" b="1" dirty="0">
                <a:solidFill>
                  <a:schemeClr val="bg1"/>
                </a:solidFill>
              </a:rPr>
              <a:t>T</a:t>
            </a:r>
            <a:r>
              <a:rPr lang="en-US" sz="3600" dirty="0">
                <a:solidFill>
                  <a:schemeClr val="bg1"/>
                </a:solidFill>
              </a:rPr>
              <a:t>rapped</a:t>
            </a:r>
          </a:p>
          <a:p>
            <a:pPr lvl="0"/>
            <a:r>
              <a:rPr lang="en-US" sz="3600" b="1" dirty="0">
                <a:solidFill>
                  <a:schemeClr val="bg1"/>
                </a:solidFill>
              </a:rPr>
              <a:t>H</a:t>
            </a:r>
            <a:r>
              <a:rPr lang="en-US" sz="3600" dirty="0">
                <a:solidFill>
                  <a:schemeClr val="bg1"/>
                </a:solidFill>
              </a:rPr>
              <a:t>opelessness</a:t>
            </a:r>
          </a:p>
          <a:p>
            <a:pPr lvl="0"/>
            <a:r>
              <a:rPr lang="en-US" sz="3600" b="1" dirty="0">
                <a:solidFill>
                  <a:schemeClr val="bg1"/>
                </a:solidFill>
              </a:rPr>
              <a:t>W</a:t>
            </a:r>
            <a:r>
              <a:rPr lang="en-US" sz="3600" dirty="0">
                <a:solidFill>
                  <a:schemeClr val="bg1"/>
                </a:solidFill>
              </a:rPr>
              <a:t>ithdrawing</a:t>
            </a:r>
          </a:p>
          <a:p>
            <a:pPr lvl="0"/>
            <a:r>
              <a:rPr lang="en-US" sz="3600" b="1" dirty="0">
                <a:solidFill>
                  <a:schemeClr val="bg1"/>
                </a:solidFill>
              </a:rPr>
              <a:t>A</a:t>
            </a:r>
            <a:r>
              <a:rPr lang="en-US" sz="3600" dirty="0">
                <a:solidFill>
                  <a:schemeClr val="bg1"/>
                </a:solidFill>
              </a:rPr>
              <a:t>nxiety</a:t>
            </a:r>
          </a:p>
          <a:p>
            <a:pPr lvl="0"/>
            <a:r>
              <a:rPr lang="en-US" sz="3600" b="1" dirty="0">
                <a:solidFill>
                  <a:schemeClr val="bg1"/>
                </a:solidFill>
              </a:rPr>
              <a:t>R</a:t>
            </a:r>
            <a:r>
              <a:rPr lang="en-US" sz="3600" dirty="0">
                <a:solidFill>
                  <a:schemeClr val="bg1"/>
                </a:solidFill>
              </a:rPr>
              <a:t>ecklessness</a:t>
            </a:r>
          </a:p>
          <a:p>
            <a:pPr lvl="0"/>
            <a:r>
              <a:rPr lang="en-US" sz="3600" b="1" dirty="0">
                <a:solidFill>
                  <a:schemeClr val="bg1"/>
                </a:solidFill>
              </a:rPr>
              <a:t>M</a:t>
            </a:r>
            <a:r>
              <a:rPr lang="en-US" sz="3600" dirty="0">
                <a:solidFill>
                  <a:schemeClr val="bg1"/>
                </a:solidFill>
              </a:rPr>
              <a:t>ood</a:t>
            </a:r>
          </a:p>
          <a:p>
            <a:pPr lvl="0"/>
            <a:endParaRPr lang="en-US" sz="2400" dirty="0">
              <a:solidFill>
                <a:schemeClr val="bg1"/>
              </a:solidFill>
            </a:endParaRPr>
          </a:p>
        </p:txBody>
      </p:sp>
    </p:spTree>
    <p:extLst>
      <p:ext uri="{BB962C8B-B14F-4D97-AF65-F5344CB8AC3E}">
        <p14:creationId xmlns:p14="http://schemas.microsoft.com/office/powerpoint/2010/main" val="23542676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E2ED2-1FCC-4490-A1AE-DB627F6FB706}"/>
              </a:ext>
            </a:extLst>
          </p:cNvPr>
          <p:cNvSpPr>
            <a:spLocks noGrp="1"/>
          </p:cNvSpPr>
          <p:nvPr>
            <p:ph type="title"/>
          </p:nvPr>
        </p:nvSpPr>
        <p:spPr>
          <a:xfrm>
            <a:off x="1075767" y="1188637"/>
            <a:ext cx="2988234" cy="4480726"/>
          </a:xfrm>
        </p:spPr>
        <p:txBody>
          <a:bodyPr>
            <a:normAutofit/>
          </a:bodyPr>
          <a:lstStyle/>
          <a:p>
            <a:pPr algn="ctr"/>
            <a:r>
              <a:rPr lang="en-US" sz="4600" dirty="0"/>
              <a:t>Reflections </a:t>
            </a:r>
            <a:br>
              <a:rPr lang="en-US" sz="4600" dirty="0"/>
            </a:br>
            <a:r>
              <a:rPr lang="en-US" sz="4600" dirty="0"/>
              <a:t>– </a:t>
            </a:r>
            <a:br>
              <a:rPr lang="en-US" sz="4600" dirty="0"/>
            </a:br>
            <a:r>
              <a:rPr lang="en-US" sz="4600" dirty="0"/>
              <a:t>Suicide</a:t>
            </a:r>
          </a:p>
        </p:txBody>
      </p:sp>
      <p:sp>
        <p:nvSpPr>
          <p:cNvPr id="3" name="Content Placeholder 2">
            <a:extLst>
              <a:ext uri="{FF2B5EF4-FFF2-40B4-BE49-F238E27FC236}">
                <a16:creationId xmlns:a16="http://schemas.microsoft.com/office/drawing/2014/main" id="{06EE4113-8AAD-4AC5-9B9D-9D6EB48FBC96}"/>
              </a:ext>
            </a:extLst>
          </p:cNvPr>
          <p:cNvSpPr>
            <a:spLocks noGrp="1"/>
          </p:cNvSpPr>
          <p:nvPr>
            <p:ph idx="1"/>
          </p:nvPr>
        </p:nvSpPr>
        <p:spPr>
          <a:xfrm>
            <a:off x="5059391" y="865414"/>
            <a:ext cx="4830135" cy="5127171"/>
          </a:xfrm>
        </p:spPr>
        <p:txBody>
          <a:bodyPr anchor="ctr">
            <a:noAutofit/>
          </a:bodyPr>
          <a:lstStyle/>
          <a:p>
            <a:r>
              <a:rPr lang="en-US" sz="2200" dirty="0"/>
              <a:t>Do you know someone who has committed suicide?</a:t>
            </a:r>
          </a:p>
          <a:p>
            <a:endParaRPr lang="en-US" sz="2200" dirty="0"/>
          </a:p>
          <a:p>
            <a:r>
              <a:rPr lang="en-US" sz="2200" dirty="0"/>
              <a:t>How did you react to a suicide?</a:t>
            </a:r>
          </a:p>
          <a:p>
            <a:endParaRPr lang="en-US" sz="2200" dirty="0"/>
          </a:p>
          <a:p>
            <a:r>
              <a:rPr lang="en-US" sz="2200" dirty="0"/>
              <a:t>How would you help someone you believe is contemplating suicide?</a:t>
            </a:r>
          </a:p>
          <a:p>
            <a:endParaRPr lang="en-US" sz="2200" dirty="0"/>
          </a:p>
          <a:p>
            <a:r>
              <a:rPr lang="en-US" sz="2200" dirty="0"/>
              <a:t>What is your biggest fear about suicide?</a:t>
            </a:r>
          </a:p>
        </p:txBody>
      </p:sp>
    </p:spTree>
    <p:extLst>
      <p:ext uri="{BB962C8B-B14F-4D97-AF65-F5344CB8AC3E}">
        <p14:creationId xmlns:p14="http://schemas.microsoft.com/office/powerpoint/2010/main" val="8979311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643BE6C-86B7-4AB9-91E8-9B5DB45AC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42428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BAF6E4-E6E3-4B0E-AB60-8C62436B3AD7}"/>
              </a:ext>
            </a:extLst>
          </p:cNvPr>
          <p:cNvSpPr>
            <a:spLocks noGrp="1"/>
          </p:cNvSpPr>
          <p:nvPr>
            <p:ph type="title"/>
          </p:nvPr>
        </p:nvSpPr>
        <p:spPr>
          <a:xfrm>
            <a:off x="1293026" y="713195"/>
            <a:ext cx="9605948" cy="2318665"/>
          </a:xfrm>
        </p:spPr>
        <p:txBody>
          <a:bodyPr vert="horz" lIns="91440" tIns="45720" rIns="91440" bIns="45720" rtlCol="0" anchor="b">
            <a:normAutofit/>
          </a:bodyPr>
          <a:lstStyle/>
          <a:p>
            <a:pPr algn="ctr"/>
            <a:r>
              <a:rPr lang="en-US" sz="5400" kern="1200" dirty="0">
                <a:solidFill>
                  <a:srgbClr val="FFFFFF"/>
                </a:solidFill>
                <a:latin typeface="+mj-lt"/>
                <a:ea typeface="+mj-ea"/>
                <a:cs typeface="+mj-cs"/>
              </a:rPr>
              <a:t>Let’s Practice</a:t>
            </a:r>
          </a:p>
        </p:txBody>
      </p:sp>
      <p:pic>
        <p:nvPicPr>
          <p:cNvPr id="3" name="Picture 2">
            <a:extLst>
              <a:ext uri="{FF2B5EF4-FFF2-40B4-BE49-F238E27FC236}">
                <a16:creationId xmlns:a16="http://schemas.microsoft.com/office/drawing/2014/main" id="{29DAEB48-B9B8-4EED-AAAC-DE99CDA6E8FD}"/>
              </a:ext>
            </a:extLst>
          </p:cNvPr>
          <p:cNvPicPr>
            <a:picLocks noChangeAspect="1"/>
          </p:cNvPicPr>
          <p:nvPr/>
        </p:nvPicPr>
        <p:blipFill>
          <a:blip r:embed="rId2"/>
          <a:stretch>
            <a:fillRect/>
          </a:stretch>
        </p:blipFill>
        <p:spPr>
          <a:xfrm>
            <a:off x="4194114" y="4419600"/>
            <a:ext cx="3412345" cy="2270760"/>
          </a:xfrm>
          <a:prstGeom prst="rect">
            <a:avLst/>
          </a:prstGeom>
        </p:spPr>
      </p:pic>
    </p:spTree>
    <p:extLst>
      <p:ext uri="{BB962C8B-B14F-4D97-AF65-F5344CB8AC3E}">
        <p14:creationId xmlns:p14="http://schemas.microsoft.com/office/powerpoint/2010/main" val="2304131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20742"/>
            <a:ext cx="10515600" cy="1325563"/>
          </a:xfrm>
        </p:spPr>
        <p:txBody>
          <a:bodyPr vert="horz" lIns="91440" tIns="45720" rIns="91440" bIns="45720" rtlCol="0" anchor="ctr">
            <a:normAutofit/>
          </a:bodyPr>
          <a:lstStyle/>
          <a:p>
            <a:r>
              <a:rPr lang="en-US" kern="1200">
                <a:solidFill>
                  <a:srgbClr val="FFFFFF"/>
                </a:solidFill>
                <a:latin typeface="+mj-lt"/>
                <a:ea typeface="+mj-ea"/>
                <a:cs typeface="+mj-cs"/>
              </a:rPr>
              <a:t>Relating Skills</a:t>
            </a:r>
          </a:p>
        </p:txBody>
      </p:sp>
      <p:cxnSp>
        <p:nvCxnSpPr>
          <p:cNvPr id="13" name="Straight Connector 12">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762000" y="1983017"/>
            <a:ext cx="5097780" cy="4591655"/>
          </a:xfrm>
        </p:spPr>
        <p:txBody>
          <a:bodyPr vert="horz" lIns="91440" tIns="45720" rIns="91440" bIns="45720" rtlCol="0">
            <a:normAutofit/>
          </a:bodyPr>
          <a:lstStyle/>
          <a:p>
            <a:pPr lvl="0"/>
            <a:r>
              <a:rPr lang="en-US" sz="2200" dirty="0">
                <a:solidFill>
                  <a:srgbClr val="FFFFFF"/>
                </a:solidFill>
              </a:rPr>
              <a:t>Putting the officer at ease</a:t>
            </a:r>
          </a:p>
          <a:p>
            <a:pPr lvl="1"/>
            <a:r>
              <a:rPr lang="en-US" sz="2200" dirty="0">
                <a:solidFill>
                  <a:srgbClr val="FFFFFF"/>
                </a:solidFill>
              </a:rPr>
              <a:t>Do not dominate the conversation.</a:t>
            </a:r>
          </a:p>
          <a:p>
            <a:pPr lvl="0"/>
            <a:endParaRPr lang="en-US" sz="2200" dirty="0">
              <a:solidFill>
                <a:srgbClr val="FFFFFF"/>
              </a:solidFill>
            </a:endParaRPr>
          </a:p>
          <a:p>
            <a:pPr lvl="0"/>
            <a:r>
              <a:rPr lang="en-US" sz="2200" dirty="0">
                <a:solidFill>
                  <a:srgbClr val="FFFFFF"/>
                </a:solidFill>
              </a:rPr>
              <a:t>Care for Your Fellow Officers</a:t>
            </a:r>
          </a:p>
          <a:p>
            <a:pPr lvl="1"/>
            <a:r>
              <a:rPr lang="en-US" sz="2200" dirty="0">
                <a:solidFill>
                  <a:srgbClr val="FFFFFF"/>
                </a:solidFill>
              </a:rPr>
              <a:t>The welfare of the officer is predominate.</a:t>
            </a:r>
          </a:p>
          <a:p>
            <a:pPr lvl="0"/>
            <a:endParaRPr lang="en-US" sz="2200" dirty="0">
              <a:solidFill>
                <a:srgbClr val="FFFFFF"/>
              </a:solidFill>
            </a:endParaRPr>
          </a:p>
          <a:p>
            <a:pPr lvl="0"/>
            <a:r>
              <a:rPr lang="en-US" sz="2200" dirty="0">
                <a:solidFill>
                  <a:srgbClr val="FFFFFF"/>
                </a:solidFill>
              </a:rPr>
              <a:t>Be Respectful</a:t>
            </a:r>
          </a:p>
          <a:p>
            <a:pPr lvl="1"/>
            <a:r>
              <a:rPr lang="en-US" sz="2200" dirty="0">
                <a:solidFill>
                  <a:srgbClr val="FFFFFF"/>
                </a:solidFill>
              </a:rPr>
              <a:t>Confidentiality</a:t>
            </a:r>
          </a:p>
          <a:p>
            <a:pPr lvl="1"/>
            <a:r>
              <a:rPr lang="en-US" sz="2200" dirty="0">
                <a:solidFill>
                  <a:srgbClr val="FFFFFF"/>
                </a:solidFill>
              </a:rPr>
              <a:t>Officer should make own decisions</a:t>
            </a:r>
          </a:p>
          <a:p>
            <a:pPr lvl="1"/>
            <a:r>
              <a:rPr lang="en-US" sz="2200" dirty="0">
                <a:solidFill>
                  <a:srgbClr val="FFFFFF"/>
                </a:solidFill>
              </a:rPr>
              <a:t>No joking</a:t>
            </a:r>
          </a:p>
        </p:txBody>
      </p:sp>
      <p:sp>
        <p:nvSpPr>
          <p:cNvPr id="6" name="Content Placeholder 2">
            <a:extLst>
              <a:ext uri="{FF2B5EF4-FFF2-40B4-BE49-F238E27FC236}">
                <a16:creationId xmlns:a16="http://schemas.microsoft.com/office/drawing/2014/main" id="{20747178-8FE8-4AE5-A875-6D25885AB0FC}"/>
              </a:ext>
            </a:extLst>
          </p:cNvPr>
          <p:cNvSpPr txBox="1">
            <a:spLocks/>
          </p:cNvSpPr>
          <p:nvPr/>
        </p:nvSpPr>
        <p:spPr>
          <a:xfrm>
            <a:off x="6256020" y="2103507"/>
            <a:ext cx="5097780" cy="39106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FFFFFF"/>
                </a:solidFill>
              </a:rPr>
              <a:t>Be Accepting</a:t>
            </a:r>
          </a:p>
          <a:p>
            <a:pPr lvl="1"/>
            <a:r>
              <a:rPr lang="en-US" sz="2000" dirty="0">
                <a:solidFill>
                  <a:srgbClr val="FFFFFF"/>
                </a:solidFill>
              </a:rPr>
              <a:t>Creates trust &amp; rapport</a:t>
            </a:r>
          </a:p>
          <a:p>
            <a:pPr lvl="1"/>
            <a:r>
              <a:rPr lang="en-US" sz="2000" dirty="0">
                <a:solidFill>
                  <a:srgbClr val="FFFFFF"/>
                </a:solidFill>
              </a:rPr>
              <a:t>Be aware of personal biases</a:t>
            </a:r>
          </a:p>
          <a:p>
            <a:pPr lvl="1"/>
            <a:r>
              <a:rPr lang="en-US" sz="2000" dirty="0">
                <a:solidFill>
                  <a:srgbClr val="FFFFFF"/>
                </a:solidFill>
              </a:rPr>
              <a:t>The more you listen the less judgmental &amp; critical you may be.</a:t>
            </a:r>
          </a:p>
          <a:p>
            <a:endParaRPr lang="en-US" sz="2000" dirty="0">
              <a:solidFill>
                <a:srgbClr val="FFFFFF"/>
              </a:solidFill>
            </a:endParaRPr>
          </a:p>
          <a:p>
            <a:r>
              <a:rPr lang="en-US" sz="2000" dirty="0">
                <a:solidFill>
                  <a:srgbClr val="FFFFFF"/>
                </a:solidFill>
              </a:rPr>
              <a:t>Be Understanding</a:t>
            </a:r>
          </a:p>
          <a:p>
            <a:pPr lvl="1"/>
            <a:r>
              <a:rPr lang="en-US" sz="2000" dirty="0">
                <a:solidFill>
                  <a:srgbClr val="FFFFFF"/>
                </a:solidFill>
              </a:rPr>
              <a:t>Be aware of your verbal &amp; non-</a:t>
            </a:r>
            <a:r>
              <a:rPr lang="en-US" sz="2000" dirty="0" err="1">
                <a:solidFill>
                  <a:srgbClr val="FFFFFF"/>
                </a:solidFill>
              </a:rPr>
              <a:t>verbals</a:t>
            </a:r>
            <a:endParaRPr lang="en-US" sz="2000" dirty="0">
              <a:solidFill>
                <a:srgbClr val="FFFFFF"/>
              </a:solidFill>
            </a:endParaRPr>
          </a:p>
          <a:p>
            <a:pPr lvl="1"/>
            <a:r>
              <a:rPr lang="en-US" sz="2000" dirty="0">
                <a:solidFill>
                  <a:srgbClr val="FFFFFF"/>
                </a:solidFill>
              </a:rPr>
              <a:t>Use analogies of your own experience</a:t>
            </a:r>
          </a:p>
          <a:p>
            <a:pPr lvl="1"/>
            <a:r>
              <a:rPr lang="en-US" sz="2000" dirty="0">
                <a:solidFill>
                  <a:srgbClr val="FFFFFF"/>
                </a:solidFill>
              </a:rPr>
              <a:t>Imagine yourself in the officer’s shoes</a:t>
            </a:r>
          </a:p>
        </p:txBody>
      </p:sp>
    </p:spTree>
    <p:extLst>
      <p:ext uri="{BB962C8B-B14F-4D97-AF65-F5344CB8AC3E}">
        <p14:creationId xmlns:p14="http://schemas.microsoft.com/office/powerpoint/2010/main" val="305294522"/>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E57A3F2-3497-430E-BCD2-151E9B574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88B1F424-0E60-4F04-AFC7-00E1F2110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6B509DD1-7F4E-4C4D-9B18-626473A5F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BB89D3BB-9A77-48E3-8C98-9A0A1DD4F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aphicFrame>
        <p:nvGraphicFramePr>
          <p:cNvPr id="6" name="Content Placeholder 2">
            <a:extLst>
              <a:ext uri="{FF2B5EF4-FFF2-40B4-BE49-F238E27FC236}">
                <a16:creationId xmlns:a16="http://schemas.microsoft.com/office/drawing/2014/main" id="{AA7A4B50-921F-4F7E-8CB5-B576DF95D7FD}"/>
              </a:ext>
            </a:extLst>
          </p:cNvPr>
          <p:cNvGraphicFramePr>
            <a:graphicFrameLocks noGrp="1"/>
          </p:cNvGraphicFramePr>
          <p:nvPr>
            <p:ph idx="1"/>
            <p:extLst>
              <p:ext uri="{D42A27DB-BD31-4B8C-83A1-F6EECF244321}">
                <p14:modId xmlns:p14="http://schemas.microsoft.com/office/powerpoint/2010/main" val="651498397"/>
              </p:ext>
            </p:extLst>
          </p:nvPr>
        </p:nvGraphicFramePr>
        <p:xfrm>
          <a:off x="5042848" y="643467"/>
          <a:ext cx="6489510" cy="52525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8C46F80D-7A5E-4F88-6969-5AC0A74622DB}"/>
              </a:ext>
            </a:extLst>
          </p:cNvPr>
          <p:cNvPicPr>
            <a:picLocks noChangeAspect="1"/>
          </p:cNvPicPr>
          <p:nvPr/>
        </p:nvPicPr>
        <p:blipFill>
          <a:blip r:embed="rId8"/>
          <a:stretch>
            <a:fillRect/>
          </a:stretch>
        </p:blipFill>
        <p:spPr>
          <a:xfrm>
            <a:off x="866472" y="1498356"/>
            <a:ext cx="3714138" cy="3725496"/>
          </a:xfrm>
          <a:prstGeom prst="rect">
            <a:avLst/>
          </a:prstGeom>
        </p:spPr>
      </p:pic>
    </p:spTree>
    <p:extLst>
      <p:ext uri="{BB962C8B-B14F-4D97-AF65-F5344CB8AC3E}">
        <p14:creationId xmlns:p14="http://schemas.microsoft.com/office/powerpoint/2010/main" val="22069667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Calendar&#10;&#10;Description automatically generated with low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 y="720492"/>
            <a:ext cx="3425957" cy="5416534"/>
          </a:xfrm>
          <a:prstGeom prst="rect">
            <a:avLst/>
          </a:prstGeom>
        </p:spPr>
      </p:pic>
      <p:sp>
        <p:nvSpPr>
          <p:cNvPr id="3" name="Content Placeholder 2"/>
          <p:cNvSpPr>
            <a:spLocks noGrp="1"/>
          </p:cNvSpPr>
          <p:nvPr>
            <p:ph idx="1"/>
          </p:nvPr>
        </p:nvSpPr>
        <p:spPr>
          <a:xfrm>
            <a:off x="4387515" y="2022601"/>
            <a:ext cx="7161017" cy="4154361"/>
          </a:xfrm>
        </p:spPr>
        <p:txBody>
          <a:bodyPr>
            <a:normAutofit/>
          </a:bodyPr>
          <a:lstStyle/>
          <a:p>
            <a:pPr lvl="0"/>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r>
              <a:rPr lang="en-US" sz="2000"/>
              <a:t>Katz, Rachelle; Cohen, Daniel; Hirsh, Ronnie. (2013). </a:t>
            </a:r>
            <a:r>
              <a:rPr lang="en-US" sz="2000" u="sng"/>
              <a:t>Cop to Cop: A Peer Support Training Manual for Law Enforcement Officers - 3rd Edition</a:t>
            </a:r>
            <a:r>
              <a:rPr lang="en-US" sz="2000"/>
              <a:t>. Peer Support Press: New York.</a:t>
            </a:r>
          </a:p>
          <a:p>
            <a:pPr marL="0" lvl="0" indent="0">
              <a:buNone/>
            </a:pPr>
            <a:endParaRPr lang="en-US" sz="2000"/>
          </a:p>
        </p:txBody>
      </p:sp>
    </p:spTree>
    <p:extLst>
      <p:ext uri="{BB962C8B-B14F-4D97-AF65-F5344CB8AC3E}">
        <p14:creationId xmlns:p14="http://schemas.microsoft.com/office/powerpoint/2010/main" val="4057508643"/>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5"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47280" y="759805"/>
            <a:ext cx="10306520" cy="1325563"/>
          </a:xfrm>
        </p:spPr>
        <p:txBody>
          <a:bodyPr>
            <a:normAutofit/>
          </a:bodyPr>
          <a:lstStyle/>
          <a:p>
            <a:r>
              <a:rPr lang="en-US" sz="4000" b="1">
                <a:solidFill>
                  <a:srgbClr val="FFFFFF"/>
                </a:solidFill>
              </a:rPr>
              <a:t>Training Feedback &amp; Recommendations</a:t>
            </a:r>
            <a:endParaRPr lang="en-US" sz="4000">
              <a:solidFill>
                <a:srgbClr val="FFFFFF"/>
              </a:solidFill>
            </a:endParaRPr>
          </a:p>
        </p:txBody>
      </p:sp>
      <p:sp>
        <p:nvSpPr>
          <p:cNvPr id="3" name="Content Placeholder 2"/>
          <p:cNvSpPr>
            <a:spLocks noGrp="1"/>
          </p:cNvSpPr>
          <p:nvPr>
            <p:ph idx="1"/>
          </p:nvPr>
        </p:nvSpPr>
        <p:spPr>
          <a:xfrm>
            <a:off x="1424904" y="2494450"/>
            <a:ext cx="4053545" cy="3563159"/>
          </a:xfrm>
        </p:spPr>
        <p:txBody>
          <a:bodyPr>
            <a:normAutofit/>
          </a:bodyPr>
          <a:lstStyle/>
          <a:p>
            <a:pPr lvl="0">
              <a:lnSpc>
                <a:spcPct val="250000"/>
              </a:lnSpc>
            </a:pPr>
            <a:r>
              <a:rPr lang="en-US" dirty="0"/>
              <a:t>Comments </a:t>
            </a:r>
          </a:p>
          <a:p>
            <a:pPr lvl="0">
              <a:lnSpc>
                <a:spcPct val="250000"/>
              </a:lnSpc>
            </a:pPr>
            <a:r>
              <a:rPr lang="en-US" dirty="0"/>
              <a:t>Recommendations</a:t>
            </a:r>
          </a:p>
          <a:p>
            <a:pPr lvl="0">
              <a:lnSpc>
                <a:spcPct val="250000"/>
              </a:lnSpc>
            </a:pPr>
            <a:r>
              <a:rPr lang="en-US" dirty="0"/>
              <a:t>Training Survey</a:t>
            </a:r>
          </a:p>
        </p:txBody>
      </p:sp>
      <p:pic>
        <p:nvPicPr>
          <p:cNvPr id="7" name="Picture 6">
            <a:extLst>
              <a:ext uri="{FF2B5EF4-FFF2-40B4-BE49-F238E27FC236}">
                <a16:creationId xmlns:a16="http://schemas.microsoft.com/office/drawing/2014/main" id="{E0AA4CBE-8BA1-4F6C-A76B-42DF1115B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353" y="2665651"/>
            <a:ext cx="3026841" cy="3026841"/>
          </a:xfrm>
          <a:prstGeom prst="rect">
            <a:avLst/>
          </a:prstGeom>
        </p:spPr>
      </p:pic>
    </p:spTree>
    <p:extLst>
      <p:ext uri="{BB962C8B-B14F-4D97-AF65-F5344CB8AC3E}">
        <p14:creationId xmlns:p14="http://schemas.microsoft.com/office/powerpoint/2010/main" val="19050882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4784" y="5872163"/>
            <a:ext cx="3438642" cy="646331"/>
          </a:xfrm>
          <a:prstGeom prst="rect">
            <a:avLst/>
          </a:prstGeom>
          <a:noFill/>
        </p:spPr>
        <p:txBody>
          <a:bodyPr wrap="square" rtlCol="0">
            <a:spAutoFit/>
          </a:bodyPr>
          <a:lstStyle/>
          <a:p>
            <a:pPr algn="ctr"/>
            <a:r>
              <a:rPr lang="en-US" sz="3600" b="1" i="1" dirty="0">
                <a:latin typeface="Andale Sans for VST" panose="020B0502000000000001" pitchFamily="34" charset="0"/>
              </a:rPr>
              <a:t>855-964-BLUE</a:t>
            </a:r>
            <a:endParaRPr lang="en-US" sz="3600" dirty="0">
              <a:latin typeface="Andale Sans for VST" panose="020B0502000000000001" pitchFamily="34" charset="0"/>
            </a:endParaRPr>
          </a:p>
        </p:txBody>
      </p:sp>
      <p:sp>
        <p:nvSpPr>
          <p:cNvPr id="4" name="TextBox 3">
            <a:extLst>
              <a:ext uri="{FF2B5EF4-FFF2-40B4-BE49-F238E27FC236}">
                <a16:creationId xmlns:a16="http://schemas.microsoft.com/office/drawing/2014/main" id="{8EDE6F29-A6F6-48FC-9A54-CA141EB5EFEE}"/>
              </a:ext>
            </a:extLst>
          </p:cNvPr>
          <p:cNvSpPr txBox="1"/>
          <p:nvPr/>
        </p:nvSpPr>
        <p:spPr>
          <a:xfrm>
            <a:off x="3026623" y="4771222"/>
            <a:ext cx="5414963" cy="954107"/>
          </a:xfrm>
          <a:prstGeom prst="rect">
            <a:avLst/>
          </a:prstGeom>
          <a:noFill/>
        </p:spPr>
        <p:txBody>
          <a:bodyPr wrap="square" rtlCol="0">
            <a:spAutoFit/>
          </a:bodyPr>
          <a:lstStyle/>
          <a:p>
            <a:pPr algn="ctr"/>
            <a:r>
              <a:rPr lang="en-US" sz="1600" b="1" dirty="0">
                <a:solidFill>
                  <a:schemeClr val="tx2"/>
                </a:solidFill>
                <a:latin typeface="Andale Sans for VST" panose="020B0502000000000001" pitchFamily="34" charset="0"/>
                <a:ea typeface="Calibri" panose="020F0502020204030204" pitchFamily="34" charset="0"/>
              </a:rPr>
              <a:t>2582 MAGUIRE RD, #191 OCOEE, FLORIDA 34761</a:t>
            </a:r>
            <a:endParaRPr lang="en-US" sz="1600" b="1" dirty="0">
              <a:solidFill>
                <a:schemeClr val="tx2"/>
              </a:solidFill>
              <a:latin typeface="Andale Sans for VST" panose="020B0502000000000001" pitchFamily="34" charset="0"/>
              <a:ea typeface="Times New Roman" panose="02020603050405020304" pitchFamily="18" charset="0"/>
            </a:endParaRPr>
          </a:p>
          <a:p>
            <a:pPr algn="ctr"/>
            <a:r>
              <a:rPr lang="en-US" sz="1600" b="1" spc="400" dirty="0">
                <a:solidFill>
                  <a:schemeClr val="tx2"/>
                </a:solidFill>
                <a:latin typeface="Andale Sans for VST" panose="020B0502000000000001" pitchFamily="34" charset="0"/>
                <a:ea typeface="Calibri" panose="020F0502020204030204" pitchFamily="34" charset="0"/>
                <a:cs typeface="Times New Roman" panose="02020603050405020304" pitchFamily="18" charset="0"/>
              </a:rPr>
              <a:t>407•499•5050</a:t>
            </a:r>
            <a:endParaRPr lang="en-US" sz="1600" b="1" u="sng" dirty="0">
              <a:solidFill>
                <a:schemeClr val="tx2"/>
              </a:solidFill>
              <a:latin typeface="Andale Sans for VST" panose="020B0502000000000001" pitchFamily="34" charset="0"/>
            </a:endParaRPr>
          </a:p>
          <a:p>
            <a:pPr algn="ctr"/>
            <a:r>
              <a:rPr lang="en-US" sz="2400" u="sng" dirty="0">
                <a:solidFill>
                  <a:srgbClr val="1804AA"/>
                </a:solidFill>
              </a:rPr>
              <a:t>www.bluelinesupport-bls.org</a:t>
            </a:r>
            <a:endParaRPr lang="en-US" sz="2400" dirty="0">
              <a:solidFill>
                <a:srgbClr val="1804AA"/>
              </a:solidFill>
            </a:endParaRPr>
          </a:p>
        </p:txBody>
      </p:sp>
      <p:pic>
        <p:nvPicPr>
          <p:cNvPr id="7" name="Content Placeholder 6">
            <a:extLst>
              <a:ext uri="{FF2B5EF4-FFF2-40B4-BE49-F238E27FC236}">
                <a16:creationId xmlns:a16="http://schemas.microsoft.com/office/drawing/2014/main" id="{51245A88-4B0B-6610-EA78-BB76A7CA8F3D}"/>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14783" y="767685"/>
            <a:ext cx="3742377" cy="3748117"/>
          </a:xfrm>
        </p:spPr>
      </p:pic>
    </p:spTree>
    <p:extLst>
      <p:ext uri="{BB962C8B-B14F-4D97-AF65-F5344CB8AC3E}">
        <p14:creationId xmlns:p14="http://schemas.microsoft.com/office/powerpoint/2010/main" val="108542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sky, outdoor, aquatic mammal&#10;&#10;Description automatically generated">
            <a:extLst>
              <a:ext uri="{FF2B5EF4-FFF2-40B4-BE49-F238E27FC236}">
                <a16:creationId xmlns:a16="http://schemas.microsoft.com/office/drawing/2014/main" id="{3986F88C-40B0-4C92-8009-BD5B9FADA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2">
            <a:extLst>
              <a:ext uri="{FF2B5EF4-FFF2-40B4-BE49-F238E27FC236}">
                <a16:creationId xmlns:a16="http://schemas.microsoft.com/office/drawing/2014/main" id="{344EBBD8-7371-4B84-8B61-EBC197595767}"/>
              </a:ext>
            </a:extLst>
          </p:cNvPr>
          <p:cNvSpPr txBox="1">
            <a:spLocks/>
          </p:cNvSpPr>
          <p:nvPr/>
        </p:nvSpPr>
        <p:spPr>
          <a:xfrm>
            <a:off x="838200" y="151333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0" indent="0" algn="ctr">
              <a:buFont typeface="Arial" panose="020B0604020202020204" pitchFamily="34" charset="0"/>
              <a:buNone/>
            </a:pPr>
            <a:endParaRPr lang="en-US" sz="4800" dirty="0">
              <a:latin typeface="Algerian" panose="04020705040A02060702" pitchFamily="82" charset="0"/>
            </a:endParaRPr>
          </a:p>
          <a:p>
            <a:pPr marL="0" indent="0" algn="ctr">
              <a:buFont typeface="Arial" panose="020B0604020202020204" pitchFamily="34" charset="0"/>
              <a:buNone/>
            </a:pPr>
            <a:r>
              <a:rPr lang="en-US" sz="4800" b="1" dirty="0">
                <a:latin typeface="Algerian" panose="04020705040A02060702" pitchFamily="82" charset="0"/>
              </a:rPr>
              <a:t>Thank you for Attending</a:t>
            </a:r>
          </a:p>
          <a:p>
            <a:pPr marL="0" indent="0" algn="ctr">
              <a:buFont typeface="Arial" panose="020B0604020202020204" pitchFamily="34" charset="0"/>
              <a:buNone/>
            </a:pPr>
            <a:endParaRPr lang="en-US" sz="4800" dirty="0">
              <a:latin typeface="Algerian" panose="04020705040A02060702" pitchFamily="82" charset="0"/>
            </a:endParaRPr>
          </a:p>
          <a:p>
            <a:pPr marL="0" indent="0" algn="ctr">
              <a:buFont typeface="Arial" panose="020B0604020202020204" pitchFamily="34" charset="0"/>
              <a:buNone/>
            </a:pPr>
            <a:endParaRPr lang="en-US" sz="4800" dirty="0">
              <a:latin typeface="Algerian" panose="04020705040A02060702" pitchFamily="82" charset="0"/>
            </a:endParaRPr>
          </a:p>
        </p:txBody>
      </p:sp>
    </p:spTree>
    <p:extLst>
      <p:ext uri="{BB962C8B-B14F-4D97-AF65-F5344CB8AC3E}">
        <p14:creationId xmlns:p14="http://schemas.microsoft.com/office/powerpoint/2010/main" val="452800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4600">
                <a:solidFill>
                  <a:srgbClr val="FFFFFF"/>
                </a:solidFill>
              </a:rPr>
              <a:t>Listening Skills</a:t>
            </a:r>
          </a:p>
        </p:txBody>
      </p:sp>
      <p:sp>
        <p:nvSpPr>
          <p:cNvPr id="3" name="Content Placeholder 2"/>
          <p:cNvSpPr>
            <a:spLocks noGrp="1"/>
          </p:cNvSpPr>
          <p:nvPr>
            <p:ph idx="1"/>
          </p:nvPr>
        </p:nvSpPr>
        <p:spPr>
          <a:xfrm>
            <a:off x="838200" y="2438399"/>
            <a:ext cx="10515600" cy="4054475"/>
          </a:xfrm>
        </p:spPr>
        <p:txBody>
          <a:bodyPr>
            <a:normAutofit/>
          </a:bodyPr>
          <a:lstStyle/>
          <a:p>
            <a:pPr marL="342900" marR="0" lvl="0" indent="-342900">
              <a:lnSpc>
                <a:spcPct val="160000"/>
              </a:lnSpc>
              <a:spcBef>
                <a:spcPts val="0"/>
              </a:spcBef>
              <a:spcAft>
                <a:spcPts val="0"/>
              </a:spcAft>
              <a:buFont typeface="Symbol" panose="05050102010706020507" pitchFamily="18" charset="2"/>
              <a:buChar char=""/>
            </a:pPr>
            <a:r>
              <a:rPr lang="en-US" sz="3200" dirty="0">
                <a:solidFill>
                  <a:srgbClr val="002060"/>
                </a:solidFill>
                <a:latin typeface="Verdana" panose="020B0604030504040204" pitchFamily="34" charset="0"/>
                <a:ea typeface="Calibri" panose="020F0502020204030204" pitchFamily="34" charset="0"/>
                <a:cs typeface="Times New Roman" panose="02020603050405020304" pitchFamily="18" charset="0"/>
              </a:rPr>
              <a:t>Pay attention to what is being said. </a:t>
            </a:r>
          </a:p>
          <a:p>
            <a:pPr marL="342900" marR="0" lvl="0" indent="-342900">
              <a:lnSpc>
                <a:spcPct val="160000"/>
              </a:lnSpc>
              <a:spcBef>
                <a:spcPts val="0"/>
              </a:spcBef>
              <a:spcAft>
                <a:spcPts val="0"/>
              </a:spcAft>
              <a:buFont typeface="Symbol" panose="05050102010706020507" pitchFamily="18" charset="2"/>
              <a:buChar char=""/>
            </a:pPr>
            <a:r>
              <a:rPr lang="en-US" sz="3200" dirty="0">
                <a:latin typeface="Verdana" panose="020B0604030504040204" pitchFamily="34" charset="0"/>
                <a:ea typeface="Calibri" panose="020F0502020204030204" pitchFamily="34" charset="0"/>
                <a:cs typeface="Times New Roman" panose="02020603050405020304" pitchFamily="18" charset="0"/>
              </a:rPr>
              <a:t>Pay attention how it’s being said.</a:t>
            </a:r>
          </a:p>
          <a:p>
            <a:pPr marL="342900" marR="0" lvl="0" indent="-342900">
              <a:lnSpc>
                <a:spcPct val="160000"/>
              </a:lnSpc>
              <a:spcBef>
                <a:spcPts val="0"/>
              </a:spcBef>
              <a:spcAft>
                <a:spcPts val="0"/>
              </a:spcAft>
              <a:buFont typeface="Symbol" panose="05050102010706020507" pitchFamily="18" charset="2"/>
              <a:buChar char=""/>
            </a:pPr>
            <a:r>
              <a:rPr lang="en-US" sz="3200" dirty="0">
                <a:solidFill>
                  <a:srgbClr val="002060"/>
                </a:solidFill>
                <a:latin typeface="Verdana" panose="020B0604030504040204" pitchFamily="34" charset="0"/>
                <a:ea typeface="Calibri" panose="020F0502020204030204" pitchFamily="34" charset="0"/>
                <a:cs typeface="Times New Roman" panose="02020603050405020304" pitchFamily="18" charset="0"/>
              </a:rPr>
              <a:t>Acknowledge what you are hearing.</a:t>
            </a:r>
          </a:p>
          <a:p>
            <a:pPr marL="342900" marR="0" lvl="0" indent="-342900">
              <a:lnSpc>
                <a:spcPct val="160000"/>
              </a:lnSpc>
              <a:spcBef>
                <a:spcPts val="0"/>
              </a:spcBef>
              <a:spcAft>
                <a:spcPts val="0"/>
              </a:spcAft>
              <a:buFont typeface="Symbol" panose="05050102010706020507" pitchFamily="18" charset="2"/>
              <a:buChar char=""/>
            </a:pPr>
            <a:r>
              <a:rPr lang="en-US" sz="3200" dirty="0">
                <a:latin typeface="Verdana" panose="020B0604030504040204" pitchFamily="34" charset="0"/>
                <a:ea typeface="Calibri" panose="020F0502020204030204" pitchFamily="34" charset="0"/>
                <a:cs typeface="Times New Roman" panose="02020603050405020304" pitchFamily="18" charset="0"/>
              </a:rPr>
              <a:t>Make good eye contact vs. training.</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60000"/>
              </a:lnSpc>
              <a:spcBef>
                <a:spcPts val="0"/>
              </a:spcBef>
              <a:spcAft>
                <a:spcPts val="0"/>
              </a:spcAft>
              <a:buFont typeface="Symbol" panose="05050102010706020507" pitchFamily="18" charset="2"/>
              <a:buChar char=""/>
            </a:pPr>
            <a:r>
              <a:rPr lang="en-US" sz="3200" dirty="0">
                <a:solidFill>
                  <a:srgbClr val="002060"/>
                </a:solidFill>
                <a:latin typeface="Verdana" panose="020B0604030504040204" pitchFamily="34" charset="0"/>
                <a:ea typeface="Calibri" panose="020F0502020204030204" pitchFamily="34" charset="0"/>
                <a:cs typeface="Times New Roman" panose="02020603050405020304" pitchFamily="18" charset="0"/>
              </a:rPr>
              <a:t>Soften your eye contact.</a:t>
            </a:r>
            <a:endParaRPr lang="en-US" sz="32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endParaRPr lang="en-US" sz="2600" dirty="0"/>
          </a:p>
        </p:txBody>
      </p:sp>
    </p:spTree>
    <p:extLst>
      <p:ext uri="{BB962C8B-B14F-4D97-AF65-F5344CB8AC3E}">
        <p14:creationId xmlns:p14="http://schemas.microsoft.com/office/powerpoint/2010/main" val="4131456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3" name="Rectangle 12">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92206" y="1608667"/>
            <a:ext cx="2823275" cy="4501127"/>
          </a:xfrm>
        </p:spPr>
        <p:txBody>
          <a:bodyPr vert="horz" lIns="91440" tIns="45720" rIns="91440" bIns="45720" rtlCol="0" anchor="t">
            <a:normAutofit/>
          </a:bodyPr>
          <a:lstStyle/>
          <a:p>
            <a:pPr algn="r"/>
            <a:r>
              <a:rPr lang="en-US" sz="3600" kern="1200" dirty="0">
                <a:solidFill>
                  <a:srgbClr val="FFFFFF"/>
                </a:solidFill>
                <a:latin typeface="+mj-lt"/>
                <a:ea typeface="+mj-ea"/>
                <a:cs typeface="+mj-cs"/>
              </a:rPr>
              <a:t>Responding Skills</a:t>
            </a:r>
          </a:p>
        </p:txBody>
      </p:sp>
      <p:sp>
        <p:nvSpPr>
          <p:cNvPr id="3" name="Content Placeholder 2"/>
          <p:cNvSpPr>
            <a:spLocks noGrp="1"/>
          </p:cNvSpPr>
          <p:nvPr>
            <p:ph idx="1"/>
          </p:nvPr>
        </p:nvSpPr>
        <p:spPr>
          <a:xfrm>
            <a:off x="4547698" y="1608667"/>
            <a:ext cx="3421958" cy="4501127"/>
          </a:xfrm>
        </p:spPr>
        <p:txBody>
          <a:bodyPr vert="horz" lIns="91440" tIns="45720" rIns="91440" bIns="45720" rtlCol="0">
            <a:normAutofit/>
          </a:bodyPr>
          <a:lstStyle/>
          <a:p>
            <a:pPr lvl="0"/>
            <a:r>
              <a:rPr lang="en-US" sz="2000" dirty="0"/>
              <a:t>Identify the important underlying problems.</a:t>
            </a:r>
          </a:p>
          <a:p>
            <a:pPr lvl="0"/>
            <a:endParaRPr lang="en-US" sz="2000" dirty="0"/>
          </a:p>
          <a:p>
            <a:pPr lvl="1"/>
            <a:r>
              <a:rPr lang="en-US" sz="2000" dirty="0"/>
              <a:t>Ask open-ended questions.</a:t>
            </a:r>
          </a:p>
          <a:p>
            <a:pPr marL="457200" lvl="1" indent="0">
              <a:buNone/>
            </a:pPr>
            <a:endParaRPr lang="en-US" sz="2000" dirty="0"/>
          </a:p>
          <a:p>
            <a:pPr lvl="1"/>
            <a:r>
              <a:rPr lang="en-US" sz="2000" dirty="0"/>
              <a:t>Avoid asking questions starting with "Why." Better to ask "what" or "who“ or “how”</a:t>
            </a:r>
          </a:p>
          <a:p>
            <a:pPr lvl="0"/>
            <a:endParaRPr lang="en-US" sz="2000" dirty="0"/>
          </a:p>
          <a:p>
            <a:pPr lvl="0"/>
            <a:r>
              <a:rPr lang="en-US" sz="2000" dirty="0"/>
              <a:t>Do not reassure everything is going to be ok.</a:t>
            </a:r>
          </a:p>
        </p:txBody>
      </p:sp>
      <p:sp>
        <p:nvSpPr>
          <p:cNvPr id="6" name="Content Placeholder 2">
            <a:extLst>
              <a:ext uri="{FF2B5EF4-FFF2-40B4-BE49-F238E27FC236}">
                <a16:creationId xmlns:a16="http://schemas.microsoft.com/office/drawing/2014/main" id="{18CADFBF-2CE9-40DD-9CDE-F60DB15F91C7}"/>
              </a:ext>
            </a:extLst>
          </p:cNvPr>
          <p:cNvSpPr txBox="1">
            <a:spLocks/>
          </p:cNvSpPr>
          <p:nvPr/>
        </p:nvSpPr>
        <p:spPr>
          <a:xfrm>
            <a:off x="8289696" y="1608667"/>
            <a:ext cx="3421957" cy="45011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Reflect on what you have heard the officer say.</a:t>
            </a:r>
          </a:p>
          <a:p>
            <a:endParaRPr lang="en-US" sz="2000" dirty="0"/>
          </a:p>
          <a:p>
            <a:r>
              <a:rPr lang="en-US" sz="2000" dirty="0"/>
              <a:t>Do not make assumptions.</a:t>
            </a:r>
          </a:p>
          <a:p>
            <a:endParaRPr lang="en-US" sz="2000" dirty="0"/>
          </a:p>
          <a:p>
            <a:r>
              <a:rPr lang="en-US" sz="2000" dirty="0"/>
              <a:t>No responsibility for solving the officer’s problems.</a:t>
            </a:r>
          </a:p>
          <a:p>
            <a:endParaRPr lang="en-US" sz="2000" dirty="0"/>
          </a:p>
          <a:p>
            <a:r>
              <a:rPr lang="en-US" sz="2000" dirty="0"/>
              <a:t>Do not give advice – Provide support.</a:t>
            </a:r>
          </a:p>
        </p:txBody>
      </p:sp>
    </p:spTree>
    <p:extLst>
      <p:ext uri="{BB962C8B-B14F-4D97-AF65-F5344CB8AC3E}">
        <p14:creationId xmlns:p14="http://schemas.microsoft.com/office/powerpoint/2010/main" val="346044096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8030</TotalTime>
  <Words>6575</Words>
  <Application>Microsoft Office PowerPoint</Application>
  <PresentationFormat>Widescreen</PresentationFormat>
  <Paragraphs>927</Paragraphs>
  <Slides>74</Slides>
  <Notes>59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74</vt:i4>
      </vt:variant>
    </vt:vector>
  </HeadingPairs>
  <TitlesOfParts>
    <vt:vector size="88" baseType="lpstr">
      <vt:lpstr>Abadi</vt:lpstr>
      <vt:lpstr>Algerian</vt:lpstr>
      <vt:lpstr>Andale Sans for VST</vt:lpstr>
      <vt:lpstr>Arial</vt:lpstr>
      <vt:lpstr>Calibri</vt:lpstr>
      <vt:lpstr>Calibri Light</vt:lpstr>
      <vt:lpstr>Georgia Pro Cond Light</vt:lpstr>
      <vt:lpstr>Roboto</vt:lpstr>
      <vt:lpstr>Speak Pro</vt:lpstr>
      <vt:lpstr>Symbol</vt:lpstr>
      <vt:lpstr>Verdana</vt:lpstr>
      <vt:lpstr>Wingdings</vt:lpstr>
      <vt:lpstr>Office Theme</vt:lpstr>
      <vt:lpstr>RetrospectVTI</vt:lpstr>
      <vt:lpstr>Peer-to-Peer (P2P) Support Training</vt:lpstr>
      <vt:lpstr>Purpose of Training</vt:lpstr>
      <vt:lpstr>P2P Training</vt:lpstr>
      <vt:lpstr>Interpersonal Skills for Peer Support</vt:lpstr>
      <vt:lpstr>Reflections  –  Interpersonal Skills for Peer Support</vt:lpstr>
      <vt:lpstr>Communication Skills</vt:lpstr>
      <vt:lpstr>Relating Skills</vt:lpstr>
      <vt:lpstr>Listening Skills</vt:lpstr>
      <vt:lpstr>Responding Skills</vt:lpstr>
      <vt:lpstr>Multigenerational Workforce </vt:lpstr>
      <vt:lpstr>PowerPoint Presentation</vt:lpstr>
      <vt:lpstr>PowerPoint Presentation</vt:lpstr>
      <vt:lpstr>Engaging 5 Generations - Motivation</vt:lpstr>
      <vt:lpstr>Share your generation story </vt:lpstr>
      <vt:lpstr>PowerPoint Presentation</vt:lpstr>
      <vt:lpstr>Stress in Law Enforcement</vt:lpstr>
      <vt:lpstr>Reflections  –  Stress Management</vt:lpstr>
      <vt:lpstr>Stressors in Law Enforcement</vt:lpstr>
      <vt:lpstr>Critical Incident Stress</vt:lpstr>
      <vt:lpstr>ABC Model of Crisis Intervention</vt:lpstr>
      <vt:lpstr>Reflections –  Critical Incident Stress</vt:lpstr>
      <vt:lpstr>Relationship Issues</vt:lpstr>
      <vt:lpstr>Relationships Issues – Work/Home</vt:lpstr>
      <vt:lpstr>Destructive Elements to Communication</vt:lpstr>
      <vt:lpstr>Blocks to Communication</vt:lpstr>
      <vt:lpstr>Traumatic Stress </vt:lpstr>
      <vt:lpstr>Post-Traumatic Stress – PTS  Peritraumatic Distress - PD</vt:lpstr>
      <vt:lpstr>Post-Traumatic Stress Injury - PTSI</vt:lpstr>
      <vt:lpstr>Post-Traumatic Stress Disorder - PTSD</vt:lpstr>
      <vt:lpstr>PTSD or PTSI? Why does it matter?</vt:lpstr>
      <vt:lpstr>Reflections –  Post-Traumatic Stress</vt:lpstr>
      <vt:lpstr>PowerPoint Presentation</vt:lpstr>
      <vt:lpstr>PowerPoint Presentation</vt:lpstr>
      <vt:lpstr>Self-Defeating Behavior</vt:lpstr>
      <vt:lpstr>Identifying Self-Defeating Behavior</vt:lpstr>
      <vt:lpstr>Anxiety</vt:lpstr>
      <vt:lpstr>Forms of Anxiety</vt:lpstr>
      <vt:lpstr>Symptoms of Anxiety</vt:lpstr>
      <vt:lpstr>Treatment for Anxiety</vt:lpstr>
      <vt:lpstr>Depression</vt:lpstr>
      <vt:lpstr>Forms of Depression</vt:lpstr>
      <vt:lpstr>Symptoms of Depression</vt:lpstr>
      <vt:lpstr>Treatment for Depression</vt:lpstr>
      <vt:lpstr>Addictive Behaviors</vt:lpstr>
      <vt:lpstr>Symptoms of Addiction –   Psychological</vt:lpstr>
      <vt:lpstr>Symptoms of Addiction –   Social</vt:lpstr>
      <vt:lpstr>Symptoms of Addiction –   Physical</vt:lpstr>
      <vt:lpstr>Responses to Addiction</vt:lpstr>
      <vt:lpstr>Reflections  –  Self-Defeating Behavior</vt:lpstr>
      <vt:lpstr>PowerPoint Presentation</vt:lpstr>
      <vt:lpstr>Addressing Loss &amp; Bereavement</vt:lpstr>
      <vt:lpstr>Addressing Loss</vt:lpstr>
      <vt:lpstr>Dealing with a Disability</vt:lpstr>
      <vt:lpstr>Dealing with Retirement</vt:lpstr>
      <vt:lpstr>Dealing with Death </vt:lpstr>
      <vt:lpstr>Moral Injury</vt:lpstr>
      <vt:lpstr>Model of a Moral Injury</vt:lpstr>
      <vt:lpstr>Results of a Moral Injury</vt:lpstr>
      <vt:lpstr>Reflections  –  Addressing Loss &amp; Bereavement</vt:lpstr>
      <vt:lpstr>PowerPoint Presentation</vt:lpstr>
      <vt:lpstr>Suicide in Law Enforcement</vt:lpstr>
      <vt:lpstr>Suicide In Law Enforcement – The Facts</vt:lpstr>
      <vt:lpstr>Causes of Suicidal Ideation</vt:lpstr>
      <vt:lpstr>Other Possible Motives for Suicide</vt:lpstr>
      <vt:lpstr>Symptoms to Assess Suicidal Ideation</vt:lpstr>
      <vt:lpstr>How to Respond to Someone Who is Suicidal</vt:lpstr>
      <vt:lpstr>Assessment:  IS PATH WARM</vt:lpstr>
      <vt:lpstr>Reflections  –  Suicide</vt:lpstr>
      <vt:lpstr>Let’s Practice</vt:lpstr>
      <vt:lpstr>PowerPoint Presentation</vt:lpstr>
      <vt:lpstr>PowerPoint Presentation</vt:lpstr>
      <vt:lpstr>Training Feedback &amp; Recommendations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San Filippo</dc:creator>
  <cp:lastModifiedBy>David San Filippo</cp:lastModifiedBy>
  <cp:revision>244</cp:revision>
  <cp:lastPrinted>2023-04-07T15:42:46Z</cp:lastPrinted>
  <dcterms:created xsi:type="dcterms:W3CDTF">2017-09-12T14:18:39Z</dcterms:created>
  <dcterms:modified xsi:type="dcterms:W3CDTF">2024-03-04T18:07:51Z</dcterms:modified>
</cp:coreProperties>
</file>